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6.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7.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8.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9.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0.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1.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12.xml" ContentType="application/vnd.openxmlformats-officedocument.theme+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theme/theme13.xml" ContentType="application/vnd.openxmlformats-officedocument.theme+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theme/theme14.xml" ContentType="application/vnd.openxmlformats-officedocument.theme+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theme/theme15.xml" ContentType="application/vnd.openxmlformats-officedocument.theme+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theme/theme16.xml" ContentType="application/vnd.openxmlformats-officedocument.theme+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 id="2147483810" r:id="rId2"/>
    <p:sldMasterId id="2147483750" r:id="rId3"/>
    <p:sldMasterId id="2147483860" r:id="rId4"/>
    <p:sldMasterId id="2147483893" r:id="rId5"/>
    <p:sldMasterId id="2147483914" r:id="rId6"/>
    <p:sldMasterId id="2147483936" r:id="rId7"/>
    <p:sldMasterId id="2147483958" r:id="rId8"/>
    <p:sldMasterId id="2147483979" r:id="rId9"/>
    <p:sldMasterId id="2147483988" r:id="rId10"/>
    <p:sldMasterId id="2147484009" r:id="rId11"/>
    <p:sldMasterId id="2147484044" r:id="rId12"/>
    <p:sldMasterId id="2147484079" r:id="rId13"/>
    <p:sldMasterId id="2147484114" r:id="rId14"/>
    <p:sldMasterId id="2147484149" r:id="rId15"/>
    <p:sldMasterId id="2147484170" r:id="rId16"/>
    <p:sldMasterId id="2147484219" r:id="rId17"/>
  </p:sldMasterIdLst>
  <p:notesMasterIdLst>
    <p:notesMasterId r:id="rId28"/>
  </p:notesMasterIdLst>
  <p:sldIdLst>
    <p:sldId id="256" r:id="rId18"/>
    <p:sldId id="350" r:id="rId19"/>
    <p:sldId id="349" r:id="rId20"/>
    <p:sldId id="352" r:id="rId21"/>
    <p:sldId id="358" r:id="rId22"/>
    <p:sldId id="361" r:id="rId23"/>
    <p:sldId id="354" r:id="rId24"/>
    <p:sldId id="357" r:id="rId25"/>
    <p:sldId id="359" r:id="rId26"/>
    <p:sldId id="289" r:id="rId27"/>
  </p:sldIdLst>
  <p:sldSz cx="9144000" cy="5143500" type="screen16x9"/>
  <p:notesSz cx="6858000" cy="9144000"/>
  <p:defaultTextStyle>
    <a:defPPr>
      <a:defRPr lang="en-US"/>
    </a:defPPr>
    <a:lvl1pPr marL="0" algn="l" defTabSz="914310" rtl="0" eaLnBrk="1" latinLnBrk="0" hangingPunct="1">
      <a:defRPr sz="1800" kern="1200">
        <a:solidFill>
          <a:schemeClr val="tx1"/>
        </a:solidFill>
        <a:latin typeface="+mn-lt"/>
        <a:ea typeface="+mn-ea"/>
        <a:cs typeface="+mn-cs"/>
      </a:defRPr>
    </a:lvl1pPr>
    <a:lvl2pPr marL="457155"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6" algn="l" defTabSz="914310" rtl="0" eaLnBrk="1" latinLnBrk="0" hangingPunct="1">
      <a:defRPr sz="1800" kern="1200">
        <a:solidFill>
          <a:schemeClr val="tx1"/>
        </a:solidFill>
        <a:latin typeface="+mn-lt"/>
        <a:ea typeface="+mn-ea"/>
        <a:cs typeface="+mn-cs"/>
      </a:defRPr>
    </a:lvl4pPr>
    <a:lvl5pPr marL="1828622" algn="l" defTabSz="914310" rtl="0" eaLnBrk="1" latinLnBrk="0" hangingPunct="1">
      <a:defRPr sz="1800" kern="1200">
        <a:solidFill>
          <a:schemeClr val="tx1"/>
        </a:solidFill>
        <a:latin typeface="+mn-lt"/>
        <a:ea typeface="+mn-ea"/>
        <a:cs typeface="+mn-cs"/>
      </a:defRPr>
    </a:lvl5pPr>
    <a:lvl6pPr marL="2285777" algn="l" defTabSz="914310" rtl="0" eaLnBrk="1" latinLnBrk="0" hangingPunct="1">
      <a:defRPr sz="1800" kern="1200">
        <a:solidFill>
          <a:schemeClr val="tx1"/>
        </a:solidFill>
        <a:latin typeface="+mn-lt"/>
        <a:ea typeface="+mn-ea"/>
        <a:cs typeface="+mn-cs"/>
      </a:defRPr>
    </a:lvl6pPr>
    <a:lvl7pPr marL="2742932" algn="l" defTabSz="914310" rtl="0" eaLnBrk="1" latinLnBrk="0" hangingPunct="1">
      <a:defRPr sz="1800" kern="1200">
        <a:solidFill>
          <a:schemeClr val="tx1"/>
        </a:solidFill>
        <a:latin typeface="+mn-lt"/>
        <a:ea typeface="+mn-ea"/>
        <a:cs typeface="+mn-cs"/>
      </a:defRPr>
    </a:lvl7pPr>
    <a:lvl8pPr marL="3200087" algn="l" defTabSz="914310" rtl="0" eaLnBrk="1" latinLnBrk="0" hangingPunct="1">
      <a:defRPr sz="1800" kern="1200">
        <a:solidFill>
          <a:schemeClr val="tx1"/>
        </a:solidFill>
        <a:latin typeface="+mn-lt"/>
        <a:ea typeface="+mn-ea"/>
        <a:cs typeface="+mn-cs"/>
      </a:defRPr>
    </a:lvl8pPr>
    <a:lvl9pPr marL="3657243" algn="l" defTabSz="9143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2" userDrawn="1">
          <p15:clr>
            <a:srgbClr val="A4A3A4"/>
          </p15:clr>
        </p15:guide>
        <p15:guide id="2" pos="3000" userDrawn="1">
          <p15:clr>
            <a:srgbClr val="A4A3A4"/>
          </p15:clr>
        </p15:guide>
        <p15:guide id="3" orient="horz" pos="1620">
          <p15:clr>
            <a:srgbClr val="A4A3A4"/>
          </p15:clr>
        </p15:guide>
        <p15:guide id="4"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4E2C4"/>
    <a:srgbClr val="13DFDA"/>
    <a:srgbClr val="38EEEA"/>
    <a:srgbClr val="CFD1D1"/>
    <a:srgbClr val="B1B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34" autoAdjust="0"/>
    <p:restoredTop sz="91727" autoAdjust="0"/>
  </p:normalViewPr>
  <p:slideViewPr>
    <p:cSldViewPr>
      <p:cViewPr varScale="1">
        <p:scale>
          <a:sx n="112" d="100"/>
          <a:sy n="112" d="100"/>
        </p:scale>
        <p:origin x="468" y="90"/>
      </p:cViewPr>
      <p:guideLst>
        <p:guide orient="horz" pos="1872"/>
        <p:guide pos="3000"/>
        <p:guide orient="horz" pos="1620"/>
        <p:guide pos="2880"/>
      </p:guideLst>
    </p:cSldViewPr>
  </p:slideViewPr>
  <p:outlineViewPr>
    <p:cViewPr>
      <p:scale>
        <a:sx n="33" d="100"/>
        <a:sy n="33" d="100"/>
      </p:scale>
      <p:origin x="0" y="5292"/>
    </p:cViewPr>
  </p:outlin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 Type="http://schemas.openxmlformats.org/officeDocument/2006/relationships/slideMaster" Target="slideMasters/slideMaster3.xml"/><Relationship Id="rId21" Type="http://schemas.openxmlformats.org/officeDocument/2006/relationships/slide" Target="slides/slide4.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48605B-10C8-4F8A-AE21-0FEFDE329F4C}" type="datetimeFigureOut">
              <a:rPr lang="en-US" smtClean="0"/>
              <a:t>7/30/2019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A42311-6956-4692-BF92-7E88AC80F3B6}" type="slidenum">
              <a:rPr lang="en-US" smtClean="0"/>
              <a:t>‹#›</a:t>
            </a:fld>
            <a:endParaRPr lang="en-US"/>
          </a:p>
        </p:txBody>
      </p:sp>
    </p:spTree>
    <p:extLst>
      <p:ext uri="{BB962C8B-B14F-4D97-AF65-F5344CB8AC3E}">
        <p14:creationId xmlns:p14="http://schemas.microsoft.com/office/powerpoint/2010/main" val="4214557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s1.org/services/gpc-browser"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0" i="0" u="none" strike="noStrike" kern="1200" baseline="0" dirty="0" smtClean="0">
                <a:solidFill>
                  <a:schemeClr val="tx1"/>
                </a:solidFill>
                <a:latin typeface="+mn-lt"/>
                <a:ea typeface="+mn-ea"/>
                <a:cs typeface="+mn-cs"/>
              </a:rPr>
              <a:t>امروزه تنوع اقلام و پیدایش آنها بیش از پیش رو به افزایش است، به طوریکه بسته به نیازهای فعلی و حتی پیش بینی نیاز در آینده، هر لحظه قلمی خاص در حوزه کالاها و خدمات ایجاد می شود. این موضوع ضرورت ایجاد نظام هاي طبقه بندي و کدگذاري استاندارد را براي مدیریت صحیح اقلام به همراه دارد. در همین راستا، نظامهاي طبقه بندي و کدگذاري مختلفي در حوزه کالاها و خدمات در دنیا بوجود آمده اند که هر کدام داراي کارکردهاي خاصي هستند. از جمله نظام کدگذاري </a:t>
            </a:r>
            <a:r>
              <a:rPr lang="en-US" sz="1200" b="0" i="0" u="none" strike="noStrike" kern="1200" baseline="0" dirty="0" smtClean="0">
                <a:solidFill>
                  <a:schemeClr val="tx1"/>
                </a:solidFill>
                <a:latin typeface="+mn-lt"/>
                <a:ea typeface="+mn-ea"/>
                <a:cs typeface="+mn-cs"/>
              </a:rPr>
              <a:t>HS </a:t>
            </a:r>
            <a:r>
              <a:rPr lang="fa-IR" sz="1200" b="0" i="0" u="none" strike="noStrike" kern="1200" baseline="0" dirty="0" smtClean="0">
                <a:solidFill>
                  <a:schemeClr val="tx1"/>
                </a:solidFill>
                <a:latin typeface="+mn-lt"/>
                <a:ea typeface="+mn-ea"/>
                <a:cs typeface="+mn-cs"/>
              </a:rPr>
              <a:t>در امور گمر کي، نظام </a:t>
            </a:r>
            <a:r>
              <a:rPr lang="en-US" sz="1200" b="0" i="0" u="none" strike="noStrike" kern="1200" baseline="0" dirty="0" smtClean="0">
                <a:solidFill>
                  <a:schemeClr val="tx1"/>
                </a:solidFill>
                <a:latin typeface="+mn-lt"/>
                <a:ea typeface="+mn-ea"/>
                <a:cs typeface="+mn-cs"/>
              </a:rPr>
              <a:t>CPC </a:t>
            </a:r>
            <a:r>
              <a:rPr lang="fa-IR" sz="1200" b="0" i="0" u="none" strike="noStrike" kern="1200" baseline="0" dirty="0" smtClean="0">
                <a:solidFill>
                  <a:schemeClr val="tx1"/>
                </a:solidFill>
                <a:latin typeface="+mn-lt"/>
                <a:ea typeface="+mn-ea"/>
                <a:cs typeface="+mn-cs"/>
              </a:rPr>
              <a:t>براي مقایسه آمارهاي بین المللي، نظام </a:t>
            </a:r>
            <a:r>
              <a:rPr lang="en-US" sz="1200" b="0" i="0" u="none" strike="noStrike" kern="1200" baseline="0" dirty="0" smtClean="0">
                <a:solidFill>
                  <a:schemeClr val="tx1"/>
                </a:solidFill>
                <a:latin typeface="+mn-lt"/>
                <a:ea typeface="+mn-ea"/>
                <a:cs typeface="+mn-cs"/>
              </a:rPr>
              <a:t>GS1 </a:t>
            </a:r>
            <a:r>
              <a:rPr lang="fa-IR" sz="1200" b="0" i="0" u="none" strike="noStrike" kern="1200" baseline="0" dirty="0" smtClean="0">
                <a:solidFill>
                  <a:schemeClr val="tx1"/>
                </a:solidFill>
                <a:latin typeface="+mn-lt"/>
                <a:ea typeface="+mn-ea"/>
                <a:cs typeface="+mn-cs"/>
              </a:rPr>
              <a:t>در حوزه خرده فروشي و ... کاربرد دارند. برخی از نظام های طبقه بندی و کدگذاری نیز به این دلیل در سطح بین المللی به وجود آمده اند که اطلاعات کالاها و خدمات را استاندارد کنند و هدف از استاندارد کردن داده ها و موجودیت ها، این است که با ایجاد زبان مشترک بین طرفین تجاری، تبادلات تجاری را تسهیل کرد و خطا و اشتباه را کاهش داد.</a:t>
            </a:r>
            <a:endParaRPr lang="fa-IR" b="0" dirty="0" smtClean="0"/>
          </a:p>
          <a:p>
            <a:pPr algn="r" rtl="1"/>
            <a:r>
              <a:rPr lang="fa-IR" b="0" dirty="0" smtClean="0"/>
              <a:t>امروزه سیستم هاي کدگذاري عناصر بنیادي فرایند کسب و کار محسوب می شوند. این سیستم ها سازمان ها را فراتر از مرزهاي جغرافیایی و فرهنگی به یکدیگر متصل می نماید و امکان استفاده از اهرم قدرتمند اطلاعات را براي بهبود زندگی افراد در هر جاي جهان فراهم می آورد. سیستم هاي استانداردکدگذاري، روش واحدي را براي شناسایی محصول و دستیابی و به اشتراك گذاشتن اطلاعات از طریق زنجیره تامین به وجود آورده اند. امروزه</a:t>
            </a:r>
            <a:r>
              <a:rPr lang="fa-IR" b="0" baseline="0" dirty="0" smtClean="0"/>
              <a:t> در سراسر جهان با استفاده از سیستم کدگذاری، شفافیت زنجیره تامین محصولات خود را افزایش داده اند. سیستم های طبقه بندی و کدگذاری کالا یکی از راه های کاهش سیکل زنجیره تامین و یکپارچگی فرآیندها محسوب می شوند.</a:t>
            </a:r>
          </a:p>
          <a:p>
            <a:pPr algn="r" rtl="1"/>
            <a:endParaRPr lang="en-US"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 به طور کلی هدف</a:t>
            </a:r>
            <a:r>
              <a:rPr lang="fa-IR" baseline="0" dirty="0" smtClean="0"/>
              <a:t> </a:t>
            </a:r>
            <a:r>
              <a:rPr lang="fa-IR" sz="1200" b="0" dirty="0" smtClean="0">
                <a:solidFill>
                  <a:schemeClr val="tx1"/>
                </a:solidFill>
              </a:rPr>
              <a:t>فراهم كردن ابزاري براي مديريت اطلاعات، تسهيل در عمليات لجستيك و افزايش كارايي و بهره</a:t>
            </a:r>
            <a:r>
              <a:rPr lang="en-US" sz="1200" b="0" dirty="0" smtClean="0">
                <a:solidFill>
                  <a:schemeClr val="tx1"/>
                </a:solidFill>
              </a:rPr>
              <a:t> </a:t>
            </a:r>
            <a:r>
              <a:rPr lang="fa-IR" sz="1200" b="0" dirty="0" smtClean="0">
                <a:solidFill>
                  <a:schemeClr val="tx1"/>
                </a:solidFill>
              </a:rPr>
              <a:t>وری می باشد.</a:t>
            </a:r>
          </a:p>
          <a:p>
            <a:pPr marL="0" marR="0" indent="0" algn="r" defTabSz="914400" rtl="1" eaLnBrk="1" fontAlgn="auto" latinLnBrk="0" hangingPunct="1">
              <a:lnSpc>
                <a:spcPct val="100000"/>
              </a:lnSpc>
              <a:spcBef>
                <a:spcPts val="0"/>
              </a:spcBef>
              <a:spcAft>
                <a:spcPts val="0"/>
              </a:spcAft>
              <a:buClrTx/>
              <a:buSzTx/>
              <a:buFontTx/>
              <a:buNone/>
              <a:tabLst/>
              <a:defRPr/>
            </a:pPr>
            <a:endParaRPr lang="fa-IR" sz="1200" b="0" dirty="0" smtClean="0">
              <a:solidFill>
                <a:schemeClr val="tx1"/>
              </a:solidFill>
            </a:endParaRPr>
          </a:p>
          <a:p>
            <a:pPr marL="0" marR="0" indent="0" algn="r" defTabSz="914400" rtl="1" eaLnBrk="1" fontAlgn="auto" latinLnBrk="0" hangingPunct="1">
              <a:lnSpc>
                <a:spcPct val="100000"/>
              </a:lnSpc>
              <a:spcBef>
                <a:spcPts val="0"/>
              </a:spcBef>
              <a:spcAft>
                <a:spcPts val="0"/>
              </a:spcAft>
              <a:buClrTx/>
              <a:buSzTx/>
              <a:buFontTx/>
              <a:buNone/>
              <a:tabLst/>
              <a:defRPr/>
            </a:pPr>
            <a:r>
              <a:rPr lang="fa-IR" sz="1200" b="0" dirty="0" smtClean="0">
                <a:solidFill>
                  <a:schemeClr val="tx1"/>
                </a:solidFill>
              </a:rPr>
              <a:t>طبقه</a:t>
            </a:r>
            <a:r>
              <a:rPr lang="fa-IR" sz="1200" b="0" baseline="0" dirty="0" smtClean="0">
                <a:solidFill>
                  <a:schemeClr val="tx1"/>
                </a:solidFill>
              </a:rPr>
              <a:t> بندی، فرآیند تقسیم اعضای یک جمعیت به گروه های کوچک تر می باشد، به گونه ای که در هر گروه، اعضایی با مشخصات مشابه قرار می گیرند. عمل طبقه بندی پس از این که در سطح کلان انجام شد.......</a:t>
            </a:r>
            <a:endParaRPr lang="fa-IR" dirty="0" smtClean="0"/>
          </a:p>
          <a:p>
            <a:pPr algn="r" rtl="1"/>
            <a:endParaRPr lang="fa-IR" dirty="0" smtClean="0"/>
          </a:p>
        </p:txBody>
      </p:sp>
      <p:sp>
        <p:nvSpPr>
          <p:cNvPr id="4" name="Slide Number Placeholder 3"/>
          <p:cNvSpPr>
            <a:spLocks noGrp="1"/>
          </p:cNvSpPr>
          <p:nvPr>
            <p:ph type="sldNum" sz="quarter" idx="10"/>
          </p:nvPr>
        </p:nvSpPr>
        <p:spPr/>
        <p:txBody>
          <a:bodyPr/>
          <a:lstStyle/>
          <a:p>
            <a:fld id="{86A42311-6956-4692-BF92-7E88AC80F3B6}" type="slidenum">
              <a:rPr lang="en-US" smtClean="0"/>
              <a:t>2</a:t>
            </a:fld>
            <a:endParaRPr lang="en-US"/>
          </a:p>
        </p:txBody>
      </p:sp>
    </p:spTree>
    <p:extLst>
      <p:ext uri="{BB962C8B-B14F-4D97-AF65-F5344CB8AC3E}">
        <p14:creationId xmlns:p14="http://schemas.microsoft.com/office/powerpoint/2010/main" val="421989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r" rtl="1"/>
            <a:r>
              <a:rPr lang="en-US" sz="1200" b="1" kern="1200" dirty="0" err="1" smtClean="0">
                <a:solidFill>
                  <a:schemeClr val="tx1"/>
                </a:solidFill>
                <a:effectLst/>
                <a:latin typeface="+mn-lt"/>
                <a:ea typeface="+mn-ea"/>
                <a:cs typeface="+mn-cs"/>
              </a:rPr>
              <a:t>JSQM_Volume</a:t>
            </a:r>
            <a:r>
              <a:rPr lang="en-US" sz="1200" b="1" kern="1200" dirty="0" smtClean="0">
                <a:solidFill>
                  <a:schemeClr val="tx1"/>
                </a:solidFill>
                <a:effectLst/>
                <a:latin typeface="+mn-lt"/>
                <a:ea typeface="+mn-ea"/>
                <a:cs typeface="+mn-cs"/>
              </a:rPr>
              <a:t> 3_Issue </a:t>
            </a:r>
            <a:r>
              <a:rPr lang="fa-IR" sz="1200" b="1" kern="1200" dirty="0" smtClean="0">
                <a:solidFill>
                  <a:schemeClr val="tx1"/>
                </a:solidFill>
                <a:effectLst/>
                <a:latin typeface="+mn-lt"/>
                <a:ea typeface="+mn-ea"/>
                <a:cs typeface="+mn-cs"/>
              </a:rPr>
              <a:t> صفحه 9</a:t>
            </a:r>
          </a:p>
          <a:p>
            <a:pPr lvl="0" algn="r" rtl="1"/>
            <a:r>
              <a:rPr lang="ar-SA" sz="1200" b="1" kern="1200" dirty="0" smtClean="0">
                <a:solidFill>
                  <a:schemeClr val="tx1"/>
                </a:solidFill>
                <a:effectLst/>
                <a:latin typeface="+mn-lt"/>
                <a:ea typeface="+mn-ea"/>
                <a:cs typeface="+mn-cs"/>
              </a:rPr>
              <a:t>نظام هماهنگ توصيف و کدگذاری کالاها (</a:t>
            </a:r>
            <a:r>
              <a:rPr lang="en-GB" sz="1200" b="1" kern="1200" dirty="0" smtClean="0">
                <a:solidFill>
                  <a:schemeClr val="tx1"/>
                </a:solidFill>
                <a:effectLst/>
                <a:latin typeface="+mn-lt"/>
                <a:ea typeface="+mn-ea"/>
                <a:cs typeface="+mn-cs"/>
              </a:rPr>
              <a:t>HS</a:t>
            </a:r>
            <a:r>
              <a:rPr lang="ar-SA"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algn="r" rtl="1"/>
            <a:r>
              <a:rPr lang="ar-SA" sz="1200" b="1" kern="1200" dirty="0" smtClean="0">
                <a:solidFill>
                  <a:schemeClr val="tx1"/>
                </a:solidFill>
                <a:effectLst/>
                <a:latin typeface="+mn-lt"/>
                <a:ea typeface="+mn-ea"/>
                <a:cs typeface="+mn-cs"/>
              </a:rPr>
              <a:t>سال نشر</a:t>
            </a:r>
            <a:r>
              <a:rPr lang="ar-SA" sz="1200" kern="1200" dirty="0" smtClean="0">
                <a:solidFill>
                  <a:schemeClr val="tx1"/>
                </a:solidFill>
                <a:effectLst/>
                <a:latin typeface="+mn-lt"/>
                <a:ea typeface="+mn-ea"/>
                <a:cs typeface="+mn-cs"/>
              </a:rPr>
              <a:t>: 1983</a:t>
            </a:r>
            <a:endParaRPr lang="en-US" sz="1200" kern="1200" dirty="0" smtClean="0">
              <a:solidFill>
                <a:schemeClr val="tx1"/>
              </a:solidFill>
              <a:effectLst/>
              <a:latin typeface="+mn-lt"/>
              <a:ea typeface="+mn-ea"/>
              <a:cs typeface="+mn-cs"/>
            </a:endParaRPr>
          </a:p>
          <a:p>
            <a:pPr algn="r" rtl="1"/>
            <a:r>
              <a:rPr lang="ar-SA" sz="1200" b="1" kern="1200" dirty="0" smtClean="0">
                <a:solidFill>
                  <a:schemeClr val="tx1"/>
                </a:solidFill>
                <a:effectLst/>
                <a:latin typeface="+mn-lt"/>
                <a:ea typeface="+mn-ea"/>
                <a:cs typeface="+mn-cs"/>
              </a:rPr>
              <a:t>سطح کاربرد</a:t>
            </a:r>
            <a:r>
              <a:rPr lang="ar-SA" sz="1200" kern="1200" dirty="0" smtClean="0">
                <a:solidFill>
                  <a:schemeClr val="tx1"/>
                </a:solidFill>
                <a:effectLst/>
                <a:latin typeface="+mn-lt"/>
                <a:ea typeface="+mn-ea"/>
                <a:cs typeface="+mn-cs"/>
              </a:rPr>
              <a:t>: بین­المللی</a:t>
            </a:r>
            <a:endParaRPr lang="en-US" sz="1200" kern="1200" dirty="0" smtClean="0">
              <a:solidFill>
                <a:schemeClr val="tx1"/>
              </a:solidFill>
              <a:effectLst/>
              <a:latin typeface="+mn-lt"/>
              <a:ea typeface="+mn-ea"/>
              <a:cs typeface="+mn-cs"/>
            </a:endParaRPr>
          </a:p>
          <a:p>
            <a:pPr algn="r" rtl="1"/>
            <a:r>
              <a:rPr lang="ar-SA" sz="1200" b="1" kern="1200" dirty="0" smtClean="0">
                <a:solidFill>
                  <a:schemeClr val="tx1"/>
                </a:solidFill>
                <a:effectLst/>
                <a:latin typeface="+mn-lt"/>
                <a:ea typeface="+mn-ea"/>
                <a:cs typeface="+mn-cs"/>
              </a:rPr>
              <a:t>سال استفاده در ایران</a:t>
            </a:r>
            <a:r>
              <a:rPr lang="ar-SA" sz="1200" kern="1200" dirty="0" smtClean="0">
                <a:solidFill>
                  <a:schemeClr val="tx1"/>
                </a:solidFill>
                <a:effectLst/>
                <a:latin typeface="+mn-lt"/>
                <a:ea typeface="+mn-ea"/>
                <a:cs typeface="+mn-cs"/>
              </a:rPr>
              <a:t>: 1369</a:t>
            </a:r>
            <a:endParaRPr lang="en-US" sz="1200" kern="1200" dirty="0" smtClean="0">
              <a:solidFill>
                <a:schemeClr val="tx1"/>
              </a:solidFill>
              <a:effectLst/>
              <a:latin typeface="+mn-lt"/>
              <a:ea typeface="+mn-ea"/>
              <a:cs typeface="+mn-cs"/>
            </a:endParaRPr>
          </a:p>
          <a:p>
            <a:pPr algn="r" rtl="1"/>
            <a:r>
              <a:rPr lang="ar-SA" sz="1200" b="1" kern="1200" dirty="0" smtClean="0">
                <a:solidFill>
                  <a:schemeClr val="tx1"/>
                </a:solidFill>
                <a:effectLst/>
                <a:latin typeface="+mn-lt"/>
                <a:ea typeface="+mn-ea"/>
                <a:cs typeface="+mn-cs"/>
              </a:rPr>
              <a:t>هدف</a:t>
            </a:r>
            <a:r>
              <a:rPr lang="ar-SA" sz="1200" kern="1200" dirty="0" smtClean="0">
                <a:solidFill>
                  <a:schemeClr val="tx1"/>
                </a:solidFill>
                <a:effectLst/>
                <a:latin typeface="+mn-lt"/>
                <a:ea typeface="+mn-ea"/>
                <a:cs typeface="+mn-cs"/>
              </a:rPr>
              <a:t> : مبنايي براي سياستگذاري در خصوص وضع تعرفه بر واردات كالاها است به عبارتی تسهيل در تعيين تعرفه­های گمرکی، دستيابی به آمار تجارت بين­المللی، تعيين قواعد مبدا، مذاکرات بازرگانی، تعيين تعرفه و آمار حمل و نقل، نظارت بر کالاهای خطرناک کنترل و رويه­های گمرکی</a:t>
            </a:r>
            <a:endParaRPr lang="en-US" sz="1200" kern="1200" dirty="0" smtClean="0">
              <a:solidFill>
                <a:schemeClr val="tx1"/>
              </a:solidFill>
              <a:effectLst/>
              <a:latin typeface="+mn-lt"/>
              <a:ea typeface="+mn-ea"/>
              <a:cs typeface="+mn-cs"/>
            </a:endParaRPr>
          </a:p>
          <a:p>
            <a:pPr algn="r" rtl="1"/>
            <a:r>
              <a:rPr lang="ar-SA" sz="1200" b="1" kern="1200" dirty="0" smtClean="0">
                <a:solidFill>
                  <a:schemeClr val="tx1"/>
                </a:solidFill>
                <a:effectLst/>
                <a:latin typeface="+mn-lt"/>
                <a:ea typeface="+mn-ea"/>
                <a:cs typeface="+mn-cs"/>
              </a:rPr>
              <a:t>نهادهای استفاده کننده</a:t>
            </a:r>
            <a:r>
              <a:rPr lang="ar-SA" sz="1200" kern="1200" dirty="0" smtClean="0">
                <a:solidFill>
                  <a:schemeClr val="tx1"/>
                </a:solidFill>
                <a:effectLst/>
                <a:latin typeface="+mn-lt"/>
                <a:ea typeface="+mn-ea"/>
                <a:cs typeface="+mn-cs"/>
              </a:rPr>
              <a:t>: وزارت بازرگانی، گمرک جمهوری اسلامی ايران، مرکز آمار ايران</a:t>
            </a:r>
            <a:endParaRPr lang="en-US" sz="1200" kern="1200" dirty="0" smtClean="0">
              <a:solidFill>
                <a:schemeClr val="tx1"/>
              </a:solidFill>
              <a:effectLst/>
              <a:latin typeface="+mn-lt"/>
              <a:ea typeface="+mn-ea"/>
              <a:cs typeface="+mn-cs"/>
            </a:endParaRPr>
          </a:p>
          <a:p>
            <a:pPr algn="r" rtl="1"/>
            <a:endParaRPr lang="en-US" dirty="0" smtClean="0"/>
          </a:p>
          <a:p>
            <a:pPr algn="r" rtl="1"/>
            <a:r>
              <a:rPr lang="fa-IR" sz="1200" b="0" i="0" u="none" strike="noStrike" kern="1200" baseline="0" dirty="0" smtClean="0">
                <a:solidFill>
                  <a:schemeClr val="tx1"/>
                </a:solidFill>
                <a:latin typeface="+mn-lt"/>
                <a:ea typeface="+mn-ea"/>
                <a:cs typeface="+mn-cs"/>
              </a:rPr>
              <a:t>سیستم هاي تسهیل کننده تجارت در گمرك مانند </a:t>
            </a:r>
            <a:r>
              <a:rPr lang="en-US" sz="1200" b="0" i="0" u="none" strike="noStrike" kern="1200" baseline="0" dirty="0" smtClean="0">
                <a:solidFill>
                  <a:schemeClr val="tx1"/>
                </a:solidFill>
                <a:latin typeface="+mn-lt"/>
                <a:ea typeface="+mn-ea"/>
                <a:cs typeface="+mn-cs"/>
              </a:rPr>
              <a:t>HS</a:t>
            </a:r>
            <a:r>
              <a:rPr lang="fa-IR" sz="1200" b="0" i="0" u="none" strike="noStrike" kern="1200" baseline="0" dirty="0" smtClean="0">
                <a:solidFill>
                  <a:schemeClr val="tx1"/>
                </a:solidFill>
                <a:latin typeface="+mn-lt"/>
                <a:ea typeface="+mn-ea"/>
                <a:cs typeface="+mn-cs"/>
              </a:rPr>
              <a:t> </a:t>
            </a:r>
          </a:p>
          <a:p>
            <a:pPr algn="r" rtl="1"/>
            <a:r>
              <a:rPr lang="fa-IR" sz="1200" b="0" i="0" u="none" strike="noStrike" kern="1200" baseline="0" dirty="0" smtClean="0">
                <a:solidFill>
                  <a:schemeClr val="tx1"/>
                </a:solidFill>
                <a:latin typeface="+mn-lt"/>
                <a:ea typeface="+mn-ea"/>
                <a:cs typeface="+mn-cs"/>
              </a:rPr>
              <a:t>این سیستم ها براي ایجاد تسهیلات در تجارت بین الملل، جمع آوري و تجزیه و تحلیل آمارهاي بازرگانی بین المللی (آمارهاي صاردات و واردات) و ایجاد یک مبناي خاص در طبقه بندي کالاها در گمرك طراحی شده است. . به عبارتی، این سیستم یک زبان مشترك و شناخته شده از کالاها در گمرکات دنیا به شمار می رود 3</a:t>
            </a:r>
            <a:endParaRPr lang="en-US" dirty="0"/>
          </a:p>
        </p:txBody>
      </p:sp>
      <p:sp>
        <p:nvSpPr>
          <p:cNvPr id="4" name="Slide Number Placeholder 3"/>
          <p:cNvSpPr>
            <a:spLocks noGrp="1"/>
          </p:cNvSpPr>
          <p:nvPr>
            <p:ph type="sldNum" sz="quarter" idx="10"/>
          </p:nvPr>
        </p:nvSpPr>
        <p:spPr/>
        <p:txBody>
          <a:bodyPr/>
          <a:lstStyle/>
          <a:p>
            <a:fld id="{86A42311-6956-4692-BF92-7E88AC80F3B6}" type="slidenum">
              <a:rPr lang="en-US" smtClean="0"/>
              <a:t>3</a:t>
            </a:fld>
            <a:endParaRPr lang="en-US"/>
          </a:p>
        </p:txBody>
      </p:sp>
    </p:spTree>
    <p:extLst>
      <p:ext uri="{BB962C8B-B14F-4D97-AF65-F5344CB8AC3E}">
        <p14:creationId xmlns:p14="http://schemas.microsoft.com/office/powerpoint/2010/main" val="888123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sz="1200" b="1" kern="1200" dirty="0" smtClean="0">
                <a:solidFill>
                  <a:schemeClr val="tx1"/>
                </a:solidFill>
                <a:effectLst/>
                <a:latin typeface="+mn-lt"/>
                <a:ea typeface="+mn-ea"/>
                <a:cs typeface="+mn-cs"/>
              </a:rPr>
              <a:t>سال نشر</a:t>
            </a:r>
            <a:r>
              <a:rPr lang="ar-SA" sz="1200" kern="1200" dirty="0" smtClean="0">
                <a:solidFill>
                  <a:schemeClr val="tx1"/>
                </a:solidFill>
                <a:effectLst/>
                <a:latin typeface="+mn-lt"/>
                <a:ea typeface="+mn-ea"/>
                <a:cs typeface="+mn-cs"/>
              </a:rPr>
              <a:t>: 2003</a:t>
            </a:r>
            <a:endParaRPr lang="en-US" sz="1200" kern="1200" dirty="0" smtClean="0">
              <a:solidFill>
                <a:schemeClr val="tx1"/>
              </a:solidFill>
              <a:effectLst/>
              <a:latin typeface="+mn-lt"/>
              <a:ea typeface="+mn-ea"/>
              <a:cs typeface="+mn-cs"/>
            </a:endParaRPr>
          </a:p>
          <a:p>
            <a:pPr algn="r" rtl="1"/>
            <a:r>
              <a:rPr lang="ar-SA" sz="1200" b="1" kern="1200" dirty="0" smtClean="0">
                <a:solidFill>
                  <a:srgbClr val="FF0000"/>
                </a:solidFill>
                <a:effectLst/>
                <a:latin typeface="+mn-lt"/>
                <a:ea typeface="+mn-ea"/>
                <a:cs typeface="+mn-cs"/>
              </a:rPr>
              <a:t>هدف</a:t>
            </a:r>
            <a:r>
              <a:rPr lang="ar-SA" sz="1200" kern="1200" dirty="0" smtClean="0">
                <a:solidFill>
                  <a:srgbClr val="FF0000"/>
                </a:solidFill>
                <a:effectLst/>
                <a:latin typeface="+mn-lt"/>
                <a:ea typeface="+mn-ea"/>
                <a:cs typeface="+mn-cs"/>
              </a:rPr>
              <a:t> : طبقه­بندی </a:t>
            </a:r>
            <a:r>
              <a:rPr lang="fa-IR" sz="1200" kern="1200" dirty="0" smtClean="0">
                <a:solidFill>
                  <a:srgbClr val="FF0000"/>
                </a:solidFill>
                <a:effectLst/>
                <a:latin typeface="+mn-lt"/>
                <a:ea typeface="+mn-ea"/>
                <a:cs typeface="+mn-cs"/>
              </a:rPr>
              <a:t>کالا به صورت قابل فهم و دقیق به صورت بین­المللی. با </a:t>
            </a:r>
            <a:r>
              <a:rPr lang="en-GB" sz="1200" kern="1200" dirty="0" smtClean="0">
                <a:solidFill>
                  <a:srgbClr val="FF0000"/>
                </a:solidFill>
                <a:effectLst/>
                <a:latin typeface="+mn-lt"/>
                <a:ea typeface="+mn-ea"/>
                <a:cs typeface="+mn-cs"/>
              </a:rPr>
              <a:t>GPC</a:t>
            </a:r>
            <a:r>
              <a:rPr lang="fa-IR" sz="1200" kern="1200" dirty="0" smtClean="0">
                <a:solidFill>
                  <a:srgbClr val="FF0000"/>
                </a:solidFill>
                <a:effectLst/>
                <a:latin typeface="+mn-lt"/>
                <a:ea typeface="+mn-ea"/>
                <a:cs typeface="+mn-cs"/>
              </a:rPr>
              <a:t>، شرکای کسب و کار می توانند اطلاعات طبقه­بندی را به شیوه­ای استاندارد تبادل کنند. این طبقه­بندی یک استاندارد الزامی برای </a:t>
            </a:r>
            <a:r>
              <a:rPr lang="en-GB" sz="1200" kern="1200" dirty="0" smtClean="0">
                <a:solidFill>
                  <a:srgbClr val="FF0000"/>
                </a:solidFill>
                <a:effectLst/>
                <a:latin typeface="+mn-lt"/>
                <a:ea typeface="+mn-ea"/>
                <a:cs typeface="+mn-cs"/>
              </a:rPr>
              <a:t>GDSN</a:t>
            </a:r>
            <a:r>
              <a:rPr lang="fa-IR" sz="1200" kern="1200" dirty="0" smtClean="0">
                <a:solidFill>
                  <a:srgbClr val="FF0000"/>
                </a:solidFill>
                <a:effectLst/>
                <a:latin typeface="+mn-lt"/>
                <a:ea typeface="+mn-ea"/>
                <a:cs typeface="+mn-cs"/>
              </a:rPr>
              <a:t> است و برای استفاده از آن طراحی شده که ما را به  جستجوی جهانی، مرجع دهی، تحلیل دسته­بندی و همگام سازی داده جهانی قادر می­سازد. طبقه­بندی جهانی محصول (</a:t>
            </a:r>
            <a:r>
              <a:rPr lang="en-GB" sz="1200" kern="1200" dirty="0" smtClean="0">
                <a:solidFill>
                  <a:srgbClr val="FF0000"/>
                </a:solidFill>
                <a:effectLst/>
                <a:latin typeface="+mn-lt"/>
                <a:ea typeface="+mn-ea"/>
                <a:cs typeface="+mn-cs"/>
              </a:rPr>
              <a:t>GPC</a:t>
            </a:r>
            <a:r>
              <a:rPr lang="fa-IR" sz="1200" kern="1200" dirty="0" smtClean="0">
                <a:solidFill>
                  <a:srgbClr val="FF0000"/>
                </a:solidFill>
                <a:effectLst/>
                <a:latin typeface="+mn-lt"/>
                <a:ea typeface="+mn-ea"/>
                <a:cs typeface="+mn-cs"/>
              </a:rPr>
              <a:t>) از مدیریت داده­های اصلی و فرآیندهای تدارکات در سراسر جهان پشتیبانی می­کند.</a:t>
            </a:r>
            <a:endParaRPr lang="en-US" sz="1200" kern="1200" dirty="0" smtClean="0">
              <a:solidFill>
                <a:srgbClr val="FF0000"/>
              </a:solidFill>
              <a:effectLst/>
              <a:latin typeface="+mn-lt"/>
              <a:ea typeface="+mn-ea"/>
              <a:cs typeface="+mn-cs"/>
            </a:endParaRPr>
          </a:p>
          <a:p>
            <a:pPr algn="r" rtl="1"/>
            <a:r>
              <a:rPr lang="ar-SA" sz="1200" b="1" kern="1200" dirty="0" smtClean="0">
                <a:solidFill>
                  <a:srgbClr val="FF0000"/>
                </a:solidFill>
                <a:effectLst/>
                <a:latin typeface="+mn-lt"/>
                <a:ea typeface="+mn-ea"/>
                <a:cs typeface="+mn-cs"/>
              </a:rPr>
              <a:t>نهادهای استفاده کننده</a:t>
            </a:r>
            <a:r>
              <a:rPr lang="ar-SA" sz="1200" kern="1200" dirty="0" smtClean="0">
                <a:solidFill>
                  <a:srgbClr val="FF0000"/>
                </a:solidFill>
                <a:effectLst/>
                <a:latin typeface="+mn-lt"/>
                <a:ea typeface="+mn-ea"/>
                <a:cs typeface="+mn-cs"/>
              </a:rPr>
              <a:t>: کلیه تولیدکنندگان محصولات </a:t>
            </a:r>
            <a:r>
              <a:rPr lang="en-US" sz="1200" kern="1200" dirty="0" smtClean="0">
                <a:solidFill>
                  <a:srgbClr val="FF0000"/>
                </a:solidFill>
                <a:effectLst/>
                <a:latin typeface="+mn-lt"/>
                <a:ea typeface="+mn-ea"/>
                <a:cs typeface="+mn-cs"/>
              </a:rPr>
              <a:t>FMCG</a:t>
            </a:r>
            <a:r>
              <a:rPr lang="fa-IR" sz="1200" kern="1200" dirty="0" smtClean="0">
                <a:solidFill>
                  <a:srgbClr val="FF0000"/>
                </a:solidFill>
                <a:effectLst/>
                <a:latin typeface="+mn-lt"/>
                <a:ea typeface="+mn-ea"/>
                <a:cs typeface="+mn-cs"/>
              </a:rPr>
              <a:t>، دارویی و تمامی کالاهایی که در سطح خرده­فروشی و فروشگاه­های زنجیره­ای به فروش ­می­رسند.</a:t>
            </a:r>
          </a:p>
          <a:p>
            <a:pPr algn="r" rtl="1"/>
            <a:endParaRPr lang="fa-IR" sz="1200" kern="1200" dirty="0" smtClean="0">
              <a:solidFill>
                <a:srgbClr val="FF0000"/>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در ماه "می" سال 2003 طبقه­بندی جهانی محصول (</a:t>
            </a:r>
            <a:r>
              <a:rPr lang="en-US" sz="1200" kern="1200" dirty="0" smtClean="0">
                <a:solidFill>
                  <a:schemeClr val="tx1"/>
                </a:solidFill>
                <a:effectLst/>
                <a:latin typeface="+mn-lt"/>
                <a:ea typeface="+mn-ea"/>
                <a:cs typeface="+mn-cs"/>
              </a:rPr>
              <a:t>GPC</a:t>
            </a:r>
            <a:r>
              <a:rPr lang="fa-IR" sz="1200" kern="1200" dirty="0" smtClean="0">
                <a:solidFill>
                  <a:schemeClr val="tx1"/>
                </a:solidFill>
                <a:effectLst/>
                <a:latin typeface="+mn-lt"/>
                <a:ea typeface="+mn-ea"/>
                <a:cs typeface="+mn-cs"/>
              </a:rPr>
              <a:t>) منتشر شد، </a:t>
            </a:r>
            <a:r>
              <a:rPr lang="en-US" sz="1200" kern="1200" dirty="0" smtClean="0">
                <a:solidFill>
                  <a:schemeClr val="tx1"/>
                </a:solidFill>
                <a:effectLst/>
                <a:latin typeface="+mn-lt"/>
                <a:ea typeface="+mn-ea"/>
                <a:cs typeface="+mn-cs"/>
              </a:rPr>
              <a:t>GPC</a:t>
            </a:r>
            <a:r>
              <a:rPr lang="fa-IR" sz="1200" kern="1200" dirty="0" smtClean="0">
                <a:solidFill>
                  <a:schemeClr val="tx1"/>
                </a:solidFill>
                <a:effectLst/>
                <a:latin typeface="+mn-lt"/>
                <a:ea typeface="+mn-ea"/>
                <a:cs typeface="+mn-cs"/>
              </a:rPr>
              <a:t> یک طبقه­بندی معتبر در سطح جهانی است که می­تواند کالا را به صورت قابل فهم و دقیق به صورت بین­المللی تنظیم کند. با </a:t>
            </a:r>
            <a:r>
              <a:rPr lang="en-US" sz="1200" kern="1200" dirty="0" smtClean="0">
                <a:solidFill>
                  <a:schemeClr val="tx1"/>
                </a:solidFill>
                <a:effectLst/>
                <a:latin typeface="+mn-lt"/>
                <a:ea typeface="+mn-ea"/>
                <a:cs typeface="+mn-cs"/>
              </a:rPr>
              <a:t>GPC</a:t>
            </a:r>
            <a:r>
              <a:rPr lang="fa-IR" sz="1200" kern="1200" dirty="0" smtClean="0">
                <a:solidFill>
                  <a:schemeClr val="tx1"/>
                </a:solidFill>
                <a:effectLst/>
                <a:latin typeface="+mn-lt"/>
                <a:ea typeface="+mn-ea"/>
                <a:cs typeface="+mn-cs"/>
              </a:rPr>
              <a:t>، شرکای کسب و کار می توانند اطلاعات طبقه بندی را به شیوه­ای استاندارد تبادل کنند. این طبقه­بندی یک استاندارد الزامی برای </a:t>
            </a:r>
            <a:r>
              <a:rPr lang="en-US" sz="1200" kern="1200" dirty="0" smtClean="0">
                <a:solidFill>
                  <a:schemeClr val="tx1"/>
                </a:solidFill>
                <a:effectLst/>
                <a:latin typeface="+mn-lt"/>
                <a:ea typeface="+mn-ea"/>
                <a:cs typeface="+mn-cs"/>
              </a:rPr>
              <a:t>GDSN</a:t>
            </a:r>
            <a:r>
              <a:rPr lang="fa-IR" sz="1200" kern="1200" dirty="0" smtClean="0">
                <a:solidFill>
                  <a:schemeClr val="tx1"/>
                </a:solidFill>
                <a:effectLst/>
                <a:latin typeface="+mn-lt"/>
                <a:ea typeface="+mn-ea"/>
                <a:cs typeface="+mn-cs"/>
              </a:rPr>
              <a:t> است که ما را به  جستجوی جهانی، مرجع دهی، تحلیل دسته­بندی و همگام سازی داده جهانی قادر می­سازد. طبقه­بندی جهانی محصول (</a:t>
            </a:r>
            <a:r>
              <a:rPr lang="en-US" sz="1200" kern="1200" dirty="0" smtClean="0">
                <a:solidFill>
                  <a:schemeClr val="tx1"/>
                </a:solidFill>
                <a:effectLst/>
                <a:latin typeface="+mn-lt"/>
                <a:ea typeface="+mn-ea"/>
                <a:cs typeface="+mn-cs"/>
              </a:rPr>
              <a:t>GPC</a:t>
            </a:r>
            <a:r>
              <a:rPr lang="fa-IR" sz="1200" kern="1200" dirty="0" smtClean="0">
                <a:solidFill>
                  <a:schemeClr val="tx1"/>
                </a:solidFill>
                <a:effectLst/>
                <a:latin typeface="+mn-lt"/>
                <a:ea typeface="+mn-ea"/>
                <a:cs typeface="+mn-cs"/>
              </a:rPr>
              <a:t>) از مدیریت داده­های اصلی و فرآیندهای تدارکات در سراسر جهان پشتیبانی می­کند.</a:t>
            </a:r>
            <a:endParaRPr lang="en-US" sz="1200" kern="1200" dirty="0" smtClean="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en-US"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ساختار طبقه‌بندی جهانی </a:t>
            </a:r>
            <a:r>
              <a:rPr lang="fa-IR" dirty="0" smtClean="0"/>
              <a:t>محصول</a:t>
            </a:r>
            <a:r>
              <a:rPr lang="ar-SA" dirty="0" smtClean="0"/>
              <a:t> در سیستم</a:t>
            </a:r>
            <a:r>
              <a:rPr lang="en-GB" dirty="0" smtClean="0"/>
              <a:t> GS1 </a:t>
            </a:r>
            <a:r>
              <a:rPr lang="ar-SA" dirty="0" smtClean="0"/>
              <a:t>که به نام</a:t>
            </a:r>
            <a:r>
              <a:rPr lang="en-GB" dirty="0" smtClean="0"/>
              <a:t> GPC </a:t>
            </a:r>
            <a:r>
              <a:rPr lang="ar-SA" dirty="0" smtClean="0"/>
              <a:t>شناخته می‌شود</a:t>
            </a:r>
            <a:r>
              <a:rPr lang="fa-IR" dirty="0" smtClean="0"/>
              <a:t> که در سال 2003 این</a:t>
            </a:r>
            <a:r>
              <a:rPr lang="fa-IR" baseline="0" dirty="0" smtClean="0"/>
              <a:t> ساختار منتشر شده است</a:t>
            </a:r>
            <a:r>
              <a:rPr lang="en-US" baseline="0" dirty="0" smtClean="0"/>
              <a:t>. </a:t>
            </a:r>
            <a:r>
              <a:rPr lang="fa-IR" dirty="0" smtClean="0"/>
              <a:t>طبقه بندی ساختاری چهار سطحی متشکل از </a:t>
            </a:r>
            <a:r>
              <a:rPr lang="en-US" dirty="0" smtClean="0"/>
              <a:t>Segment</a:t>
            </a:r>
            <a:r>
              <a:rPr lang="fa-IR" dirty="0" smtClean="0"/>
              <a:t>،</a:t>
            </a:r>
            <a:r>
              <a:rPr lang="fa-IR" baseline="0" dirty="0" smtClean="0"/>
              <a:t> </a:t>
            </a:r>
            <a:r>
              <a:rPr lang="en-US" baseline="0" dirty="0" smtClean="0"/>
              <a:t>family </a:t>
            </a:r>
            <a:r>
              <a:rPr lang="fa-IR" baseline="0" dirty="0" smtClean="0"/>
              <a:t>، </a:t>
            </a:r>
            <a:r>
              <a:rPr lang="en-US" baseline="0" dirty="0" smtClean="0"/>
              <a:t>class</a:t>
            </a:r>
            <a:r>
              <a:rPr lang="fa-IR" baseline="0" dirty="0" smtClean="0"/>
              <a:t>، </a:t>
            </a:r>
            <a:r>
              <a:rPr lang="en-US" baseline="0" dirty="0" smtClean="0"/>
              <a:t>brick</a:t>
            </a:r>
            <a:r>
              <a:rPr lang="fa-IR" baseline="0" dirty="0" smtClean="0"/>
              <a:t> می باشد.</a:t>
            </a:r>
          </a:p>
          <a:p>
            <a:pPr marL="0" marR="0" indent="0" algn="r" defTabSz="914400" rtl="1" eaLnBrk="1" fontAlgn="auto" latinLnBrk="0" hangingPunct="1">
              <a:lnSpc>
                <a:spcPct val="100000"/>
              </a:lnSpc>
              <a:spcBef>
                <a:spcPts val="0"/>
              </a:spcBef>
              <a:spcAft>
                <a:spcPts val="0"/>
              </a:spcAft>
              <a:buClrTx/>
              <a:buSzTx/>
              <a:buFontTx/>
              <a:buNone/>
              <a:tabLst/>
              <a:defRPr/>
            </a:pPr>
            <a:endParaRPr lang="fa-IR" baseline="0"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ar-SA" sz="1200" kern="1200" dirty="0" smtClean="0">
                <a:solidFill>
                  <a:schemeClr val="tx1"/>
                </a:solidFill>
                <a:effectLst/>
                <a:latin typeface="+mn-lt"/>
                <a:ea typeface="+mn-ea"/>
                <a:cs typeface="+mn-cs"/>
              </a:rPr>
              <a:t>ساخ</a:t>
            </a:r>
            <a:r>
              <a:rPr lang="fa-IR" sz="1200" kern="1200" dirty="0" smtClean="0">
                <a:solidFill>
                  <a:schemeClr val="tx1"/>
                </a:solidFill>
                <a:effectLst/>
                <a:latin typeface="+mn-lt"/>
                <a:ea typeface="+mn-ea"/>
                <a:cs typeface="+mn-cs"/>
              </a:rPr>
              <a:t>تا</a:t>
            </a:r>
            <a:r>
              <a:rPr lang="ar-SA" sz="1200" kern="1200" dirty="0" smtClean="0">
                <a:solidFill>
                  <a:schemeClr val="tx1"/>
                </a:solidFill>
                <a:effectLst/>
                <a:latin typeface="+mn-lt"/>
                <a:ea typeface="+mn-ea"/>
                <a:cs typeface="+mn-cs"/>
              </a:rPr>
              <a:t>ر</a:t>
            </a:r>
            <a:r>
              <a:rPr lang="en-GB" sz="1200" kern="1200" dirty="0" smtClean="0">
                <a:solidFill>
                  <a:schemeClr val="tx1"/>
                </a:solidFill>
                <a:effectLst/>
                <a:latin typeface="+mn-lt"/>
                <a:ea typeface="+mn-ea"/>
                <a:cs typeface="+mn-cs"/>
              </a:rPr>
              <a:t> GPC  </a:t>
            </a:r>
            <a:r>
              <a:rPr lang="ar-SA" sz="1200" kern="1200" dirty="0" smtClean="0">
                <a:solidFill>
                  <a:schemeClr val="tx1"/>
                </a:solidFill>
                <a:effectLst/>
                <a:latin typeface="+mn-lt"/>
                <a:ea typeface="+mn-ea"/>
                <a:cs typeface="+mn-cs"/>
              </a:rPr>
              <a:t>کالاها را بر اساس رابطه و نسبت آنها با سایر کالاها طبقه‌بندی کرده و با شماره بین‌المللی سیزده رقمی کالا یا</a:t>
            </a:r>
            <a:r>
              <a:rPr lang="en-GB" sz="1200" kern="1200" dirty="0" smtClean="0">
                <a:solidFill>
                  <a:schemeClr val="tx1"/>
                </a:solidFill>
                <a:effectLst/>
                <a:latin typeface="+mn-lt"/>
                <a:ea typeface="+mn-ea"/>
                <a:cs typeface="+mn-cs"/>
              </a:rPr>
              <a:t> GTIN </a:t>
            </a:r>
            <a:r>
              <a:rPr lang="ar-SA" sz="1200" kern="1200" dirty="0" smtClean="0">
                <a:solidFill>
                  <a:schemeClr val="tx1"/>
                </a:solidFill>
                <a:effectLst/>
                <a:latin typeface="+mn-lt"/>
                <a:ea typeface="+mn-ea"/>
                <a:cs typeface="+mn-cs"/>
              </a:rPr>
              <a:t>مرتبط می‌نماید. بدین ترتیب، پس از اینکه کالا با کمک</a:t>
            </a:r>
            <a:r>
              <a:rPr lang="en-GB" sz="1200" kern="1200" dirty="0" smtClean="0">
                <a:solidFill>
                  <a:schemeClr val="tx1"/>
                </a:solidFill>
                <a:effectLst/>
                <a:latin typeface="+mn-lt"/>
                <a:ea typeface="+mn-ea"/>
                <a:cs typeface="+mn-cs"/>
              </a:rPr>
              <a:t> GTIN </a:t>
            </a:r>
            <a:r>
              <a:rPr lang="ar-SA" sz="1200" kern="1200" dirty="0" smtClean="0">
                <a:solidFill>
                  <a:schemeClr val="tx1"/>
                </a:solidFill>
                <a:effectLst/>
                <a:latin typeface="+mn-lt"/>
                <a:ea typeface="+mn-ea"/>
                <a:cs typeface="+mn-cs"/>
              </a:rPr>
              <a:t>شناسه‌دار شد، با کمک ساختار</a:t>
            </a:r>
            <a:r>
              <a:rPr lang="en-GB" sz="1200" kern="1200" dirty="0" smtClean="0">
                <a:solidFill>
                  <a:schemeClr val="tx1"/>
                </a:solidFill>
                <a:effectLst/>
                <a:latin typeface="+mn-lt"/>
                <a:ea typeface="+mn-ea"/>
                <a:cs typeface="+mn-cs"/>
              </a:rPr>
              <a:t> GPC </a:t>
            </a:r>
            <a:r>
              <a:rPr lang="ar-SA" sz="1200" kern="1200" dirty="0" smtClean="0">
                <a:solidFill>
                  <a:schemeClr val="tx1"/>
                </a:solidFill>
                <a:effectLst/>
                <a:latin typeface="+mn-lt"/>
                <a:ea typeface="+mn-ea"/>
                <a:cs typeface="+mn-cs"/>
              </a:rPr>
              <a:t>طبقه‌بندی می‌شود و بر اساس الگویی که برای تشکیل کاتالوگ کالا در</a:t>
            </a:r>
            <a:r>
              <a:rPr lang="en-GB" sz="1200" kern="1200" dirty="0" smtClean="0">
                <a:solidFill>
                  <a:schemeClr val="tx1"/>
                </a:solidFill>
                <a:effectLst/>
                <a:latin typeface="+mn-lt"/>
                <a:ea typeface="+mn-ea"/>
                <a:cs typeface="+mn-cs"/>
              </a:rPr>
              <a:t> GPC </a:t>
            </a:r>
            <a:r>
              <a:rPr lang="ar-SA" sz="1200" kern="1200" dirty="0" smtClean="0">
                <a:solidFill>
                  <a:schemeClr val="tx1"/>
                </a:solidFill>
                <a:effectLst/>
                <a:latin typeface="+mn-lt"/>
                <a:ea typeface="+mn-ea"/>
                <a:cs typeface="+mn-cs"/>
              </a:rPr>
              <a:t>ارائه شده است</a:t>
            </a:r>
            <a:r>
              <a:rPr lang="fa-IR" sz="1200" kern="1200" dirty="0" smtClean="0">
                <a:solidFill>
                  <a:schemeClr val="tx1"/>
                </a:solidFill>
                <a:effectLst/>
                <a:latin typeface="+mn-lt"/>
                <a:ea typeface="+mn-ea"/>
                <a:cs typeface="+mn-cs"/>
              </a:rPr>
              <a:t>، </a:t>
            </a:r>
            <a:r>
              <a:rPr lang="ar-SA" sz="1200" kern="1200" dirty="0" smtClean="0">
                <a:solidFill>
                  <a:schemeClr val="tx1"/>
                </a:solidFill>
                <a:effectLst/>
                <a:latin typeface="+mn-lt"/>
                <a:ea typeface="+mn-ea"/>
                <a:cs typeface="+mn-cs"/>
              </a:rPr>
              <a:t>کاتالوگ سازگار با استاندارد جهانی برای کالا تشکیل خواهد شد</a:t>
            </a:r>
            <a:r>
              <a:rPr lang="fa-IR" sz="1200" kern="1200" dirty="0" smtClean="0">
                <a:solidFill>
                  <a:schemeClr val="tx1"/>
                </a:solidFill>
                <a:effectLst/>
                <a:latin typeface="+mn-lt"/>
                <a:ea typeface="+mn-ea"/>
                <a:cs typeface="+mn-cs"/>
              </a:rPr>
              <a:t>.</a:t>
            </a:r>
            <a:r>
              <a:rPr lang="fa-IR" sz="1200" kern="1200" baseline="0" dirty="0" smtClean="0">
                <a:solidFill>
                  <a:schemeClr val="tx1"/>
                </a:solidFill>
                <a:effectLst/>
                <a:latin typeface="+mn-lt"/>
                <a:ea typeface="+mn-ea"/>
                <a:cs typeface="+mn-cs"/>
              </a:rPr>
              <a:t> این کاتالوگ مهم ترین عنصری است که در شبکه جهانی همگام سازی داده </a:t>
            </a:r>
            <a:r>
              <a:rPr lang="en-US" sz="1200" kern="1200" baseline="0" dirty="0" smtClean="0">
                <a:solidFill>
                  <a:schemeClr val="tx1"/>
                </a:solidFill>
                <a:effectLst/>
                <a:latin typeface="+mn-lt"/>
                <a:ea typeface="+mn-ea"/>
                <a:cs typeface="+mn-cs"/>
              </a:rPr>
              <a:t>(GDSN)</a:t>
            </a:r>
            <a:r>
              <a:rPr lang="fa-IR" sz="1200" kern="1200" baseline="0" dirty="0" smtClean="0">
                <a:solidFill>
                  <a:schemeClr val="tx1"/>
                </a:solidFill>
                <a:effectLst/>
                <a:latin typeface="+mn-lt"/>
                <a:ea typeface="+mn-ea"/>
                <a:cs typeface="+mn-cs"/>
              </a:rPr>
              <a:t> مورد استفاده قرار می گیرد</a:t>
            </a:r>
            <a:r>
              <a:rPr lang="en-US" sz="1200" kern="1200" baseline="0" dirty="0" smtClean="0">
                <a:solidFill>
                  <a:schemeClr val="tx1"/>
                </a:solidFill>
                <a:effectLst/>
                <a:latin typeface="+mn-lt"/>
                <a:ea typeface="+mn-ea"/>
                <a:cs typeface="+mn-cs"/>
              </a:rPr>
              <a:t>.</a:t>
            </a:r>
            <a:r>
              <a:rPr lang="fa-IR" sz="1200" kern="1200" baseline="0" dirty="0" smtClean="0">
                <a:solidFill>
                  <a:schemeClr val="tx1"/>
                </a:solidFill>
                <a:effectLst/>
                <a:latin typeface="+mn-lt"/>
                <a:ea typeface="+mn-ea"/>
                <a:cs typeface="+mn-cs"/>
              </a:rPr>
              <a:t> از ساختار طبقه بندی </a:t>
            </a:r>
            <a:r>
              <a:rPr lang="en-US" sz="1200" kern="1200" baseline="0" dirty="0" smtClean="0">
                <a:solidFill>
                  <a:schemeClr val="tx1"/>
                </a:solidFill>
                <a:effectLst/>
                <a:latin typeface="+mn-lt"/>
                <a:ea typeface="+mn-ea"/>
                <a:cs typeface="+mn-cs"/>
              </a:rPr>
              <a:t>GPC</a:t>
            </a:r>
            <a:r>
              <a:rPr lang="fa-IR" sz="1200" kern="1200" baseline="0" dirty="0" smtClean="0">
                <a:solidFill>
                  <a:schemeClr val="tx1"/>
                </a:solidFill>
                <a:effectLst/>
                <a:latin typeface="+mn-lt"/>
                <a:ea typeface="+mn-ea"/>
                <a:cs typeface="+mn-cs"/>
              </a:rPr>
              <a:t> در </a:t>
            </a:r>
            <a:r>
              <a:rPr lang="en-US" sz="1200" kern="1200" baseline="0" dirty="0" smtClean="0">
                <a:solidFill>
                  <a:schemeClr val="tx1"/>
                </a:solidFill>
                <a:effectLst/>
                <a:latin typeface="+mn-lt"/>
                <a:ea typeface="+mn-ea"/>
                <a:cs typeface="+mn-cs"/>
              </a:rPr>
              <a:t>GDSN</a:t>
            </a:r>
            <a:r>
              <a:rPr lang="fa-IR" sz="1200" kern="1200" baseline="0" dirty="0" smtClean="0">
                <a:solidFill>
                  <a:schemeClr val="tx1"/>
                </a:solidFill>
                <a:effectLst/>
                <a:latin typeface="+mn-lt"/>
                <a:ea typeface="+mn-ea"/>
                <a:cs typeface="+mn-cs"/>
              </a:rPr>
              <a:t> استفاده می شود که ما را قادر به جستجو جهانی محصول، مرجع دهی، تحلیل بسته بندی و همگام سازی داده جهانی می سازد.</a:t>
            </a:r>
          </a:p>
          <a:p>
            <a:pPr marL="0" marR="0" indent="0" algn="r" defTabSz="914400" rtl="1" eaLnBrk="1" fontAlgn="auto" latinLnBrk="0" hangingPunct="1">
              <a:lnSpc>
                <a:spcPct val="100000"/>
              </a:lnSpc>
              <a:spcBef>
                <a:spcPts val="0"/>
              </a:spcBef>
              <a:spcAft>
                <a:spcPts val="0"/>
              </a:spcAft>
              <a:buClrTx/>
              <a:buSzTx/>
              <a:buFontTx/>
              <a:buNone/>
              <a:tabLst/>
              <a:defRPr/>
            </a:pPr>
            <a:endParaRPr lang="fa-IR"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t>نسخه فارسی این ساختار طبقه بندی در سال 1395 بر روی سایت </a:t>
            </a:r>
            <a:r>
              <a:rPr lang="en-US" baseline="0" dirty="0" err="1" smtClean="0"/>
              <a:t>gpc</a:t>
            </a:r>
            <a:r>
              <a:rPr lang="en-US" baseline="0" dirty="0" smtClean="0"/>
              <a:t> browser</a:t>
            </a:r>
            <a:r>
              <a:rPr lang="fa-IR" baseline="0" dirty="0" smtClean="0"/>
              <a:t> بارگزاری شده است که </a:t>
            </a:r>
            <a:r>
              <a:rPr lang="ar-SA" sz="1200" kern="1200" dirty="0" smtClean="0">
                <a:solidFill>
                  <a:schemeClr val="tx1"/>
                </a:solidFill>
                <a:effectLst/>
                <a:latin typeface="+mn-lt"/>
                <a:ea typeface="+mn-ea"/>
                <a:cs typeface="+mn-cs"/>
              </a:rPr>
              <a:t>همه تامین‌کنندگان و عرضه‌کنندگان کالاها</a:t>
            </a:r>
            <a:r>
              <a:rPr lang="fa-IR" baseline="0" dirty="0" smtClean="0"/>
              <a:t> این امکان کنند.</a:t>
            </a:r>
            <a:r>
              <a:rPr lang="fa-IR" dirty="0" smtClean="0"/>
              <a:t> </a:t>
            </a:r>
            <a:r>
              <a:rPr lang="fa-IR" baseline="0" dirty="0" smtClean="0"/>
              <a:t>را دارند تا با مراجعه به این سایت معادل محصول خود را به 17 زبان زنده دنیا مشاهده کنند.</a:t>
            </a:r>
            <a:endParaRPr lang="fa-IR" dirty="0" smtClean="0"/>
          </a:p>
          <a:p>
            <a:pPr marL="0" marR="0" indent="0" algn="r" defTabSz="914400" rtl="1" eaLnBrk="1" fontAlgn="auto" latinLnBrk="0" hangingPunct="1">
              <a:lnSpc>
                <a:spcPct val="100000"/>
              </a:lnSpc>
              <a:spcBef>
                <a:spcPts val="0"/>
              </a:spcBef>
              <a:spcAft>
                <a:spcPts val="0"/>
              </a:spcAft>
              <a:buClrTx/>
              <a:buSzTx/>
              <a:buFontTx/>
              <a:buNone/>
              <a:tabLst/>
              <a:defRPr/>
            </a:pPr>
            <a:endParaRPr lang="fa-IR" baseline="0"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t>در نسخه 2019 </a:t>
            </a:r>
            <a:r>
              <a:rPr lang="en-US" baseline="0" dirty="0" smtClean="0"/>
              <a:t>GPC</a:t>
            </a:r>
            <a:r>
              <a:rPr lang="fa-IR" baseline="0" dirty="0" smtClean="0"/>
              <a:t> دارای 39 </a:t>
            </a:r>
            <a:r>
              <a:rPr lang="en-US" baseline="0" dirty="0" smtClean="0"/>
              <a:t>segment</a:t>
            </a:r>
            <a:r>
              <a:rPr lang="fa-IR" baseline="0" dirty="0" smtClean="0"/>
              <a:t> و حدود 5000 نام کالا (بریک) می باشد.</a:t>
            </a:r>
          </a:p>
          <a:p>
            <a:pPr marL="0" marR="0" indent="0" algn="r" defTabSz="914400" rtl="1" eaLnBrk="1" fontAlgn="auto" latinLnBrk="0" hangingPunct="1">
              <a:lnSpc>
                <a:spcPct val="100000"/>
              </a:lnSpc>
              <a:spcBef>
                <a:spcPts val="0"/>
              </a:spcBef>
              <a:spcAft>
                <a:spcPts val="0"/>
              </a:spcAft>
              <a:buClrTx/>
              <a:buSzTx/>
              <a:buFontTx/>
              <a:buNone/>
              <a:tabLst/>
              <a:defRPr/>
            </a:pPr>
            <a:endParaRPr lang="fa-IR" baseline="0" dirty="0" smtClean="0"/>
          </a:p>
          <a:p>
            <a:pPr algn="r" rtl="1"/>
            <a:r>
              <a:rPr lang="ar-SA" sz="1200" kern="1200" dirty="0" smtClean="0">
                <a:solidFill>
                  <a:schemeClr val="tx1"/>
                </a:solidFill>
                <a:effectLst/>
                <a:latin typeface="+mn-lt"/>
                <a:ea typeface="+mn-ea"/>
                <a:cs typeface="+mn-cs"/>
              </a:rPr>
              <a:t>آدرس سایت</a:t>
            </a:r>
            <a:r>
              <a:rPr lang="en-GB" sz="1200" kern="1200" dirty="0" smtClean="0">
                <a:solidFill>
                  <a:schemeClr val="tx1"/>
                </a:solidFill>
                <a:effectLst/>
                <a:latin typeface="+mn-lt"/>
                <a:ea typeface="+mn-ea"/>
                <a:cs typeface="+mn-cs"/>
              </a:rPr>
              <a:t>  </a:t>
            </a:r>
            <a:r>
              <a:rPr lang="en-GB" sz="1200" i="1" u="sng" kern="1200" dirty="0" smtClean="0">
                <a:solidFill>
                  <a:schemeClr val="tx1"/>
                </a:solidFill>
                <a:effectLst/>
                <a:latin typeface="+mn-lt"/>
                <a:ea typeface="+mn-ea"/>
                <a:cs typeface="+mn-cs"/>
                <a:hlinkClick r:id="rId3"/>
              </a:rPr>
              <a:t>https://www.gs1.org/services/gpc-browser</a:t>
            </a:r>
            <a:endParaRPr lang="en-US" sz="1200" kern="1200" dirty="0" smtClean="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6A42311-6956-4692-BF92-7E88AC80F3B6}" type="slidenum">
              <a:rPr lang="en-US" smtClean="0"/>
              <a:t>4</a:t>
            </a:fld>
            <a:endParaRPr lang="en-US"/>
          </a:p>
        </p:txBody>
      </p:sp>
    </p:spTree>
    <p:extLst>
      <p:ext uri="{BB962C8B-B14F-4D97-AF65-F5344CB8AC3E}">
        <p14:creationId xmlns:p14="http://schemas.microsoft.com/office/powerpoint/2010/main" val="1952906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42311-6956-4692-BF92-7E88AC80F3B6}" type="slidenum">
              <a:rPr lang="en-US" smtClean="0"/>
              <a:t>6</a:t>
            </a:fld>
            <a:endParaRPr lang="en-US"/>
          </a:p>
        </p:txBody>
      </p:sp>
    </p:spTree>
    <p:extLst>
      <p:ext uri="{BB962C8B-B14F-4D97-AF65-F5344CB8AC3E}">
        <p14:creationId xmlns:p14="http://schemas.microsoft.com/office/powerpoint/2010/main" val="1847683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شما</a:t>
            </a:r>
            <a:r>
              <a:rPr lang="fa-IR" baseline="0" dirty="0" smtClean="0"/>
              <a:t> با مشخص کردن جایگاه محصول خود در </a:t>
            </a:r>
            <a:r>
              <a:rPr lang="fa-IR" baseline="0" dirty="0" smtClean="0"/>
              <a:t>ساختار طبقه بندی </a:t>
            </a:r>
            <a:r>
              <a:rPr lang="en-US" baseline="0" dirty="0" smtClean="0"/>
              <a:t>GPC</a:t>
            </a:r>
            <a:r>
              <a:rPr lang="fa-IR" baseline="0" dirty="0" smtClean="0"/>
              <a:t> و</a:t>
            </a:r>
            <a:r>
              <a:rPr lang="fa-IR" baseline="0" dirty="0" smtClean="0"/>
              <a:t> ایجاد کاتالوگ محصولتان می توانید به صورت کاملا خودکار و رایگان بدون نیاز به ترجمه، محصولتان را به 17 زبان دنیا مشاهده کنید و این صرفا یک ترجمه تحت الفظی نیست بلکه دقیقا محصولی را که مدنظر شما است در کشورهای دیگر نشان می دهد.</a:t>
            </a:r>
            <a:endParaRPr lang="en-US" dirty="0"/>
          </a:p>
        </p:txBody>
      </p:sp>
      <p:sp>
        <p:nvSpPr>
          <p:cNvPr id="4" name="Slide Number Placeholder 3"/>
          <p:cNvSpPr>
            <a:spLocks noGrp="1"/>
          </p:cNvSpPr>
          <p:nvPr>
            <p:ph type="sldNum" sz="quarter" idx="10"/>
          </p:nvPr>
        </p:nvSpPr>
        <p:spPr/>
        <p:txBody>
          <a:bodyPr/>
          <a:lstStyle/>
          <a:p>
            <a:fld id="{86A42311-6956-4692-BF92-7E88AC80F3B6}" type="slidenum">
              <a:rPr lang="en-US" smtClean="0"/>
              <a:t>7</a:t>
            </a:fld>
            <a:endParaRPr lang="en-US"/>
          </a:p>
        </p:txBody>
      </p:sp>
    </p:spTree>
    <p:extLst>
      <p:ext uri="{BB962C8B-B14F-4D97-AF65-F5344CB8AC3E}">
        <p14:creationId xmlns:p14="http://schemas.microsoft.com/office/powerpoint/2010/main" val="1741885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42311-6956-4692-BF92-7E88AC80F3B6}" type="slidenum">
              <a:rPr lang="en-US" smtClean="0"/>
              <a:t>8</a:t>
            </a:fld>
            <a:endParaRPr lang="en-US"/>
          </a:p>
        </p:txBody>
      </p:sp>
    </p:spTree>
    <p:extLst>
      <p:ext uri="{BB962C8B-B14F-4D97-AF65-F5344CB8AC3E}">
        <p14:creationId xmlns:p14="http://schemas.microsoft.com/office/powerpoint/2010/main" val="1059758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ایجاد کاتالوگ محصول شما به 17 زبان زنده دنیا بدون نیاز به ترجمه در سطح بین الملل که برای سایر شرکای تجاری قابل فهم خواهد بود.</a:t>
            </a:r>
          </a:p>
          <a:p>
            <a:endParaRPr lang="en-US" dirty="0"/>
          </a:p>
        </p:txBody>
      </p:sp>
      <p:sp>
        <p:nvSpPr>
          <p:cNvPr id="4" name="Slide Number Placeholder 3"/>
          <p:cNvSpPr>
            <a:spLocks noGrp="1"/>
          </p:cNvSpPr>
          <p:nvPr>
            <p:ph type="sldNum" sz="quarter" idx="10"/>
          </p:nvPr>
        </p:nvSpPr>
        <p:spPr/>
        <p:txBody>
          <a:bodyPr/>
          <a:lstStyle/>
          <a:p>
            <a:fld id="{86A42311-6956-4692-BF92-7E88AC80F3B6}" type="slidenum">
              <a:rPr lang="en-US" smtClean="0"/>
              <a:t>9</a:t>
            </a:fld>
            <a:endParaRPr lang="en-US"/>
          </a:p>
        </p:txBody>
      </p:sp>
    </p:spTree>
    <p:extLst>
      <p:ext uri="{BB962C8B-B14F-4D97-AF65-F5344CB8AC3E}">
        <p14:creationId xmlns:p14="http://schemas.microsoft.com/office/powerpoint/2010/main" val="2870266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42311-6956-4692-BF92-7E88AC80F3B6}" type="slidenum">
              <a:rPr lang="en-US" smtClean="0"/>
              <a:t>10</a:t>
            </a:fld>
            <a:endParaRPr lang="en-US"/>
          </a:p>
        </p:txBody>
      </p:sp>
    </p:spTree>
    <p:extLst>
      <p:ext uri="{BB962C8B-B14F-4D97-AF65-F5344CB8AC3E}">
        <p14:creationId xmlns:p14="http://schemas.microsoft.com/office/powerpoint/2010/main" val="24233837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2.xml"/></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3.xml"/></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8.png"/><Relationship Id="rId1" Type="http://schemas.openxmlformats.org/officeDocument/2006/relationships/slideMaster" Target="../slideMasters/slideMaster14.xml"/></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8.png"/><Relationship Id="rId1" Type="http://schemas.openxmlformats.org/officeDocument/2006/relationships/slideMaster" Target="../slideMasters/slideMaster14.xml"/></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8.png"/><Relationship Id="rId1" Type="http://schemas.openxmlformats.org/officeDocument/2006/relationships/slideMaster" Target="../slideMasters/slideMaster14.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7.xml"/></Relationships>
</file>

<file path=ppt/slideLayouts/_rels/slideLayout36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8.png"/><Relationship Id="rId1" Type="http://schemas.openxmlformats.org/officeDocument/2006/relationships/slideMaster" Target="../slideMasters/slideMaster17.xml"/></Relationships>
</file>

<file path=ppt/slideLayouts/_rels/slideLayout36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8.png"/><Relationship Id="rId1" Type="http://schemas.openxmlformats.org/officeDocument/2006/relationships/slideMaster" Target="../slideMasters/slideMaster17.xml"/></Relationships>
</file>

<file path=ppt/slideLayouts/_rels/slideLayout36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8.png"/><Relationship Id="rId1" Type="http://schemas.openxmlformats.org/officeDocument/2006/relationships/slideMaster" Target="../slideMasters/slideMaster1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rporate Visual">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itle 2"/>
          <p:cNvSpPr>
            <a:spLocks noGrp="1"/>
          </p:cNvSpPr>
          <p:nvPr>
            <p:ph type="title" hasCustomPrompt="1"/>
          </p:nvPr>
        </p:nvSpPr>
        <p:spPr>
          <a:xfrm>
            <a:off x="578611" y="2147713"/>
            <a:ext cx="6473961" cy="545372"/>
          </a:xfrm>
          <a:prstGeom prst="rect">
            <a:avLst/>
          </a:prstGeom>
        </p:spPr>
        <p:txBody>
          <a:bodyPr lIns="0" tIns="0" rIns="0" bIns="0" anchor="t" anchorCtr="0"/>
          <a:lstStyle>
            <a:lvl1pPr algn="r" rtl="1">
              <a:lnSpc>
                <a:spcPct val="100000"/>
              </a:lnSpc>
              <a:defRPr sz="2000" b="1" i="0" cap="none" spc="90" baseline="0">
                <a:solidFill>
                  <a:srgbClr val="FFFFFF"/>
                </a:solidFill>
                <a:latin typeface="Verdana"/>
                <a:cs typeface="B Roya" pitchFamily="2" charset="-78"/>
              </a:defRPr>
            </a:lvl1pPr>
          </a:lstStyle>
          <a:p>
            <a:r>
              <a:rPr lang="fa-IR" noProof="0" dirty="0" smtClean="0"/>
              <a:t>عنوان ارائه</a:t>
            </a:r>
            <a:r>
              <a:rPr lang="en-GB" noProof="0" dirty="0" smtClean="0"/>
              <a:t/>
            </a:r>
            <a:br>
              <a:rPr lang="en-GB" noProof="0" dirty="0" smtClean="0"/>
            </a:br>
            <a:r>
              <a:rPr lang="fa-IR" noProof="0" dirty="0" smtClean="0"/>
              <a:t>خط دوم عنوان اصلي</a:t>
            </a:r>
            <a:endParaRPr lang="en-GB" noProof="0" dirty="0"/>
          </a:p>
        </p:txBody>
      </p:sp>
      <p:sp>
        <p:nvSpPr>
          <p:cNvPr id="10" name="Text Placeholder 19"/>
          <p:cNvSpPr>
            <a:spLocks noGrp="1"/>
          </p:cNvSpPr>
          <p:nvPr>
            <p:ph type="body" sz="quarter" idx="11" hasCustomPrompt="1"/>
          </p:nvPr>
        </p:nvSpPr>
        <p:spPr>
          <a:xfrm>
            <a:off x="578619" y="2789594"/>
            <a:ext cx="6473954" cy="421678"/>
          </a:xfrm>
          <a:prstGeom prst="rect">
            <a:avLst/>
          </a:prstGeom>
        </p:spPr>
        <p:txBody>
          <a:bodyPr lIns="0" tIns="0" rIns="0" bIns="0"/>
          <a:lstStyle>
            <a:lvl1pPr marL="0" indent="0" algn="r" rtl="1">
              <a:buNone/>
              <a:defRPr sz="1200" b="1" i="0" cap="none" spc="90" baseline="0">
                <a:solidFill>
                  <a:srgbClr val="FFFFFF"/>
                </a:solidFill>
                <a:latin typeface="Verdana"/>
                <a:cs typeface="B Roya" pitchFamily="2" charset="-78"/>
              </a:defRPr>
            </a:lvl1pPr>
          </a:lstStyle>
          <a:p>
            <a:pPr lvl="0"/>
            <a:r>
              <a:rPr lang="fa-IR" noProof="0" dirty="0" smtClean="0"/>
              <a:t>عنوان فرعي</a:t>
            </a:r>
            <a:endParaRPr lang="en-GB" noProof="0" dirty="0" smtClean="0"/>
          </a:p>
        </p:txBody>
      </p:sp>
      <p:cxnSp>
        <p:nvCxnSpPr>
          <p:cNvPr id="11" name="Straight Connector 10"/>
          <p:cNvCxnSpPr/>
          <p:nvPr userDrawn="1"/>
        </p:nvCxnSpPr>
        <p:spPr>
          <a:xfrm>
            <a:off x="575017" y="3301487"/>
            <a:ext cx="6469241" cy="258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9"/>
          <p:cNvSpPr>
            <a:spLocks noGrp="1"/>
          </p:cNvSpPr>
          <p:nvPr>
            <p:ph type="body" sz="quarter" idx="12" hasCustomPrompt="1"/>
          </p:nvPr>
        </p:nvSpPr>
        <p:spPr>
          <a:xfrm>
            <a:off x="589667" y="3408320"/>
            <a:ext cx="6462906" cy="391139"/>
          </a:xfrm>
          <a:prstGeom prst="rect">
            <a:avLst/>
          </a:prstGeom>
        </p:spPr>
        <p:txBody>
          <a:bodyPr lIns="0" tIns="0" rIns="0" bIns="0" anchor="b" anchorCtr="0"/>
          <a:lstStyle>
            <a:lvl1pPr marL="0" indent="0" algn="r" rtl="1">
              <a:lnSpc>
                <a:spcPct val="120000"/>
              </a:lnSpc>
              <a:buNone/>
              <a:defRPr sz="1050" b="1" cap="none" spc="0" baseline="0">
                <a:solidFill>
                  <a:srgbClr val="FFFFFF"/>
                </a:solidFill>
                <a:latin typeface="Verdana"/>
                <a:cs typeface="B Roya" pitchFamily="2" charset="-78"/>
              </a:defRPr>
            </a:lvl1pPr>
          </a:lstStyle>
          <a:p>
            <a:pPr lvl="0"/>
            <a:r>
              <a:rPr lang="fa-IR" noProof="0" dirty="0" smtClean="0"/>
              <a:t>نام ارائه دهنده، سمت، شركت</a:t>
            </a:r>
            <a:endParaRPr lang="en-GB" noProof="0" dirty="0" smtClean="0"/>
          </a:p>
        </p:txBody>
      </p:sp>
      <p:sp>
        <p:nvSpPr>
          <p:cNvPr id="15" name="Text Placeholder 19"/>
          <p:cNvSpPr>
            <a:spLocks noGrp="1"/>
          </p:cNvSpPr>
          <p:nvPr>
            <p:ph type="body" sz="quarter" idx="14" hasCustomPrompt="1"/>
          </p:nvPr>
        </p:nvSpPr>
        <p:spPr>
          <a:xfrm>
            <a:off x="589648" y="3833759"/>
            <a:ext cx="6462925" cy="153789"/>
          </a:xfrm>
          <a:prstGeom prst="rect">
            <a:avLst/>
          </a:prstGeom>
        </p:spPr>
        <p:txBody>
          <a:bodyPr lIns="0" tIns="0" rIns="0" bIns="0"/>
          <a:lstStyle>
            <a:lvl1pPr marL="0" indent="0" algn="r" rtl="1">
              <a:buNone/>
              <a:defRPr sz="900" b="1" cap="none" spc="0" baseline="0">
                <a:solidFill>
                  <a:srgbClr val="FFFFFF"/>
                </a:solidFill>
                <a:latin typeface="Verdana"/>
                <a:cs typeface="B Roya" pitchFamily="2" charset="-78"/>
              </a:defRPr>
            </a:lvl1pPr>
          </a:lstStyle>
          <a:p>
            <a:pPr lvl="0"/>
            <a:r>
              <a:rPr lang="fa-IR" noProof="0" dirty="0" smtClean="0"/>
              <a:t>تاريخ</a:t>
            </a:r>
            <a:endParaRPr lang="en-GB" noProof="0" dirty="0" smtClean="0"/>
          </a:p>
        </p:txBody>
      </p:sp>
    </p:spTree>
  </p:cSld>
  <p:clrMapOvr>
    <a:masterClrMapping/>
  </p:clrMapOvr>
  <p:transition spd="slow">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rtl="1">
              <a:defRPr b="1">
                <a:cs typeface="B Roya" pitchFamily="2" charset="-78"/>
              </a:defRPr>
            </a:lvl1pPr>
          </a:lstStyle>
          <a:p>
            <a:pPr rtl="1"/>
            <a:r>
              <a:rPr lang="fa-IR" noProof="0" dirty="0" smtClean="0"/>
              <a:t>براي ويرايش عنوان كليك كنيد</a:t>
            </a:r>
            <a:endParaRPr lang="en-GB" dirty="0"/>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0" name="Text Placeholder 12"/>
          <p:cNvSpPr>
            <a:spLocks noGrp="1"/>
          </p:cNvSpPr>
          <p:nvPr>
            <p:ph type="body" sz="quarter" idx="20" hasCustomPrompt="1"/>
          </p:nvPr>
        </p:nvSpPr>
        <p:spPr>
          <a:xfrm>
            <a:off x="4626363" y="1814425"/>
            <a:ext cx="4059706" cy="2469195"/>
          </a:xfrm>
          <a:prstGeom prst="rect">
            <a:avLst/>
          </a:prstGeom>
        </p:spPr>
        <p:txBody>
          <a:bodyPr>
            <a:noAutofit/>
          </a:bodyPr>
          <a:lstStyle>
            <a:lvl1pPr marL="360000" marR="0" indent="-285750" algn="r" defTabSz="457155" rtl="1" eaLnBrk="1" fontAlgn="base" latinLnBrk="0" hangingPunct="1">
              <a:lnSpc>
                <a:spcPct val="100000"/>
              </a:lnSpc>
              <a:spcBef>
                <a:spcPts val="400"/>
              </a:spcBef>
              <a:spcAft>
                <a:spcPct val="0"/>
              </a:spcAft>
              <a:buClr>
                <a:schemeClr val="accent1"/>
              </a:buClr>
              <a:buSzTx/>
              <a:buFont typeface="Arial"/>
              <a:buChar char="•"/>
              <a:tabLst/>
              <a:defRPr sz="1300" b="1">
                <a:cs typeface="B Roya" pitchFamily="2" charset="-78"/>
              </a:defRPr>
            </a:lvl1pPr>
            <a:lvl2pPr algn="r" rtl="1">
              <a:lnSpc>
                <a:spcPct val="100000"/>
              </a:lnSpc>
              <a:buClr>
                <a:schemeClr val="accent1"/>
              </a:buClr>
              <a:defRPr sz="1300" b="1">
                <a:cs typeface="B Roya" pitchFamily="2" charset="-78"/>
              </a:defRPr>
            </a:lvl2pPr>
            <a:lvl3pPr algn="r" rtl="1">
              <a:lnSpc>
                <a:spcPct val="100000"/>
              </a:lnSpc>
              <a:buClr>
                <a:schemeClr val="accent1"/>
              </a:buClr>
              <a:defRPr sz="1300" b="1">
                <a:cs typeface="B Roya" pitchFamily="2" charset="-78"/>
              </a:defRPr>
            </a:lvl3pPr>
            <a:lvl4pPr algn="r" rtl="1">
              <a:lnSpc>
                <a:spcPct val="100000"/>
              </a:lnSpc>
              <a:buClr>
                <a:schemeClr val="accent1"/>
              </a:buClr>
              <a:defRPr sz="1300" b="1">
                <a:cs typeface="B Roya" pitchFamily="2" charset="-78"/>
              </a:defRPr>
            </a:lvl4pPr>
            <a:lvl5pPr algn="r" rtl="1">
              <a:lnSpc>
                <a:spcPct val="100000"/>
              </a:lnSpc>
              <a:buClr>
                <a:schemeClr val="accent1"/>
              </a:buClr>
              <a:defRPr sz="1300" b="1">
                <a:cs typeface="B Roya" pitchFamily="2" charset="-78"/>
              </a:defRPr>
            </a:lvl5pPr>
          </a:lstStyle>
          <a:p>
            <a:pPr marL="360000" marR="0" lvl="0" indent="-285750" algn="r" defTabSz="457155" rtl="1" eaLnBrk="1" fontAlgn="base" latinLnBrk="0" hangingPunct="1">
              <a:lnSpc>
                <a:spcPct val="100000"/>
              </a:lnSpc>
              <a:spcBef>
                <a:spcPts val="400"/>
              </a:spcBef>
              <a:spcAft>
                <a:spcPct val="0"/>
              </a:spcAft>
              <a:buClr>
                <a:schemeClr val="accent1"/>
              </a:buClr>
              <a:buSzTx/>
              <a:buFont typeface="Arial"/>
              <a:buChar char="•"/>
              <a:tabLst/>
              <a:defRPr/>
            </a:pPr>
            <a:r>
              <a:rPr lang="fa-IR" dirty="0" smtClean="0">
                <a:cs typeface="B Roya" pitchFamily="2" charset="-78"/>
              </a:rPr>
              <a:t>متن را اينجا اضافه كنيد</a:t>
            </a:r>
            <a:r>
              <a:rPr lang="fa-IR" noProof="0" dirty="0" smtClean="0"/>
              <a:t>		</a:t>
            </a:r>
            <a:endParaRPr lang="en-GB" noProof="0" dirty="0" smtClean="0"/>
          </a:p>
          <a:p>
            <a:pPr lvl="1"/>
            <a:r>
              <a:rPr lang="fa-IR" noProof="0" dirty="0" smtClean="0"/>
              <a:t>سطح دوم</a:t>
            </a:r>
            <a:endParaRPr lang="en-GB" noProof="0" dirty="0" smtClean="0"/>
          </a:p>
          <a:p>
            <a:pPr lvl="2"/>
            <a:r>
              <a:rPr lang="fa-IR" noProof="0" dirty="0" smtClean="0"/>
              <a:t>سطح سوم</a:t>
            </a:r>
            <a:endParaRPr lang="en-GB" noProof="0" dirty="0" smtClean="0"/>
          </a:p>
          <a:p>
            <a:pPr lvl="3"/>
            <a:r>
              <a:rPr lang="fa-IR" noProof="0" dirty="0" smtClean="0"/>
              <a:t>سطح چهارم</a:t>
            </a:r>
            <a:endParaRPr lang="en-GB" noProof="0" dirty="0" smtClean="0"/>
          </a:p>
          <a:p>
            <a:pPr lvl="4"/>
            <a:r>
              <a:rPr lang="fa-IR" noProof="0" dirty="0" smtClean="0"/>
              <a:t>سطح پنجم</a:t>
            </a:r>
            <a:endParaRPr lang="en-GB" noProof="0" dirty="0"/>
          </a:p>
        </p:txBody>
      </p:sp>
      <p:sp>
        <p:nvSpPr>
          <p:cNvPr id="12" name="Text Placeholder 5"/>
          <p:cNvSpPr>
            <a:spLocks noGrp="1"/>
          </p:cNvSpPr>
          <p:nvPr>
            <p:ph type="body" sz="quarter" idx="19" hasCustomPrompt="1"/>
          </p:nvPr>
        </p:nvSpPr>
        <p:spPr>
          <a:xfrm>
            <a:off x="4625009" y="1232301"/>
            <a:ext cx="4063787" cy="546541"/>
          </a:xfrm>
          <a:prstGeom prst="rect">
            <a:avLst/>
          </a:prstGeom>
        </p:spPr>
        <p:txBody>
          <a:bodyPr anchor="b" anchorCtr="0">
            <a:noAutofit/>
          </a:bodyPr>
          <a:lstStyle>
            <a:lvl1pPr marL="0" indent="0">
              <a:lnSpc>
                <a:spcPct val="100000"/>
              </a:lnSpc>
              <a:buFontTx/>
              <a:buNone/>
              <a:defRPr sz="1800" b="1" i="0">
                <a:cs typeface="B Roya" pitchFamily="2" charset="-78"/>
              </a:defRPr>
            </a:lvl1pPr>
          </a:lstStyle>
          <a:p>
            <a:pPr algn="r" rtl="1"/>
            <a:r>
              <a:rPr lang="fa-IR" dirty="0" smtClean="0">
                <a:cs typeface="B Roya" pitchFamily="2" charset="-78"/>
              </a:rPr>
              <a:t>براي ويرايش عنوان كليك كنيد</a:t>
            </a:r>
            <a:endParaRPr lang="en-GB" dirty="0"/>
          </a:p>
        </p:txBody>
      </p:sp>
      <p:sp>
        <p:nvSpPr>
          <p:cNvPr id="13" name="Picture Placeholder 4"/>
          <p:cNvSpPr>
            <a:spLocks noGrp="1"/>
          </p:cNvSpPr>
          <p:nvPr>
            <p:ph type="pic" sz="quarter" idx="14" hasCustomPrompt="1"/>
          </p:nvPr>
        </p:nvSpPr>
        <p:spPr>
          <a:xfrm>
            <a:off x="447675" y="1231199"/>
            <a:ext cx="3892250" cy="3049448"/>
          </a:xfrm>
          <a:prstGeom prst="rect">
            <a:avLst/>
          </a:prstGeom>
        </p:spPr>
        <p:txBody>
          <a:bodyPr anchor="t" anchorCtr="0">
            <a:normAutofit/>
          </a:bodyPr>
          <a:lstStyle>
            <a:lvl1pPr marL="0" indent="0" algn="r" rtl="1">
              <a:buNone/>
              <a:defRPr sz="1400">
                <a:solidFill>
                  <a:schemeClr val="bg2"/>
                </a:solidFill>
                <a:cs typeface="B Roya" pitchFamily="2" charset="-78"/>
              </a:defRPr>
            </a:lvl1pPr>
          </a:lstStyle>
          <a:p>
            <a:r>
              <a:rPr lang="fa-IR" noProof="0" dirty="0" smtClean="0"/>
              <a:t>عكس را انتخاب كنيد</a:t>
            </a:r>
            <a:endParaRPr lang="en-GB" noProof="0" dirty="0"/>
          </a:p>
        </p:txBody>
      </p:sp>
    </p:spTree>
    <p:extLst>
      <p:ext uri="{BB962C8B-B14F-4D97-AF65-F5344CB8AC3E}">
        <p14:creationId xmlns:p14="http://schemas.microsoft.com/office/powerpoint/2010/main" val="4148670809"/>
      </p:ext>
    </p:extLst>
  </p:cSld>
  <p:clrMapOvr>
    <a:masterClrMapping/>
  </p:clrMapOvr>
  <p:transition spd="slow">
    <p:push dir="u"/>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 Photos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6" name="Picture Placeholder 4"/>
          <p:cNvSpPr>
            <a:spLocks noGrp="1"/>
          </p:cNvSpPr>
          <p:nvPr>
            <p:ph type="pic" sz="quarter" idx="14" hasCustomPrompt="1"/>
          </p:nvPr>
        </p:nvSpPr>
        <p:spPr>
          <a:xfrm>
            <a:off x="541214" y="1827361"/>
            <a:ext cx="3787256" cy="2566080"/>
          </a:xfrm>
          <a:prstGeom prst="rect">
            <a:avLst/>
          </a:prstGeom>
        </p:spPr>
        <p:txBody>
          <a:bodyPr anchor="t" anchorCtr="0">
            <a:normAutofit/>
          </a:bodyPr>
          <a:lstStyle>
            <a:lvl1pPr marL="0" indent="0">
              <a:buNone/>
              <a:defRPr sz="1050">
                <a:solidFill>
                  <a:schemeClr val="bg2"/>
                </a:solidFill>
              </a:defRPr>
            </a:lvl1pPr>
          </a:lstStyle>
          <a:p>
            <a:r>
              <a:rPr lang="en-GB" noProof="0" smtClean="0"/>
              <a:t>Photo Here </a:t>
            </a:r>
            <a:endParaRPr lang="en-GB" noProof="0"/>
          </a:p>
        </p:txBody>
      </p:sp>
      <p:sp>
        <p:nvSpPr>
          <p:cNvPr id="11" name="Text Placeholder 5"/>
          <p:cNvSpPr>
            <a:spLocks noGrp="1"/>
          </p:cNvSpPr>
          <p:nvPr>
            <p:ph type="body" sz="quarter" idx="15" hasCustomPrompt="1"/>
          </p:nvPr>
        </p:nvSpPr>
        <p:spPr>
          <a:xfrm>
            <a:off x="546018" y="1091572"/>
            <a:ext cx="3784756" cy="62562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2" name="Text Placeholder 5"/>
          <p:cNvSpPr>
            <a:spLocks noGrp="1"/>
          </p:cNvSpPr>
          <p:nvPr>
            <p:ph type="body" sz="quarter" idx="19" hasCustomPrompt="1"/>
          </p:nvPr>
        </p:nvSpPr>
        <p:spPr>
          <a:xfrm>
            <a:off x="4812564" y="1091572"/>
            <a:ext cx="3784756" cy="62562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5" name="Picture Placeholder 4"/>
          <p:cNvSpPr>
            <a:spLocks noGrp="1"/>
          </p:cNvSpPr>
          <p:nvPr>
            <p:ph type="pic" sz="quarter" idx="20" hasCustomPrompt="1"/>
          </p:nvPr>
        </p:nvSpPr>
        <p:spPr>
          <a:xfrm>
            <a:off x="4809206" y="1827361"/>
            <a:ext cx="3787256" cy="2566080"/>
          </a:xfrm>
          <a:prstGeom prst="rect">
            <a:avLst/>
          </a:prstGeom>
        </p:spPr>
        <p:txBody>
          <a:bodyPr anchor="t" anchorCtr="0">
            <a:normAutofit/>
          </a:bodyPr>
          <a:lstStyle>
            <a:lvl1pPr marL="0" indent="0">
              <a:buNone/>
              <a:defRPr sz="1050">
                <a:solidFill>
                  <a:schemeClr val="bg2"/>
                </a:solidFill>
              </a:defRPr>
            </a:lvl1pPr>
          </a:lstStyle>
          <a:p>
            <a:r>
              <a:rPr lang="en-GB" noProof="0" smtClean="0"/>
              <a:t>Photo Here </a:t>
            </a:r>
            <a:endParaRPr lang="en-GB" noProof="0"/>
          </a:p>
        </p:txBody>
      </p:sp>
      <p:sp>
        <p:nvSpPr>
          <p:cNvPr id="5" name="Slide Number Placeholder 4"/>
          <p:cNvSpPr>
            <a:spLocks noGrp="1"/>
          </p:cNvSpPr>
          <p:nvPr>
            <p:ph type="sldNum" sz="quarter" idx="21"/>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1987020055"/>
      </p:ext>
    </p:extLst>
  </p:cSld>
  <p:clrMapOvr>
    <a:masterClrMapping/>
  </p:clrMapOvr>
  <p:transition spd="slow">
    <p:push dir="u"/>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cxnSp>
        <p:nvCxnSpPr>
          <p:cNvPr id="5" name="Straight Connector 4"/>
          <p:cNvCxnSpPr/>
          <p:nvPr userDrawn="1"/>
        </p:nvCxnSpPr>
        <p:spPr>
          <a:xfrm>
            <a:off x="4572000" y="1183584"/>
            <a:ext cx="2312" cy="3208619"/>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a:off x="604154" y="2792516"/>
            <a:ext cx="7989634"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586053" y="1193007"/>
            <a:ext cx="3822700" cy="1478756"/>
          </a:xfrm>
          <a:prstGeom prst="rect">
            <a:avLst/>
          </a:prstGeom>
        </p:spPr>
        <p:txBody>
          <a:bodyPr>
            <a:noAutofit/>
          </a:bodyPr>
          <a:lstStyle>
            <a:lvl1pPr>
              <a:lnSpc>
                <a:spcPct val="100000"/>
              </a:lnSpc>
              <a:defRPr sz="1125"/>
            </a:lvl1pPr>
            <a:lvl2pPr>
              <a:lnSpc>
                <a:spcPct val="100000"/>
              </a:lnSpc>
              <a:defRPr sz="1125"/>
            </a:lvl2pPr>
            <a:lvl3pPr>
              <a:lnSpc>
                <a:spcPct val="100000"/>
              </a:lnSpc>
              <a:defRPr sz="1125"/>
            </a:lvl3pPr>
            <a:lvl4pPr>
              <a:lnSpc>
                <a:spcPct val="100000"/>
              </a:lnSpc>
              <a:defRPr sz="1125"/>
            </a:lvl4pPr>
            <a:lvl5pPr>
              <a:lnSpc>
                <a:spcPct val="100000"/>
              </a:lnSpc>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4" name="Text Placeholder 12"/>
          <p:cNvSpPr>
            <a:spLocks noGrp="1"/>
          </p:cNvSpPr>
          <p:nvPr>
            <p:ph type="body" sz="quarter" idx="12" hasCustomPrompt="1"/>
          </p:nvPr>
        </p:nvSpPr>
        <p:spPr>
          <a:xfrm>
            <a:off x="4746870" y="1193007"/>
            <a:ext cx="3822700" cy="1478756"/>
          </a:xfrm>
          <a:prstGeom prst="rect">
            <a:avLst/>
          </a:prstGeom>
        </p:spPr>
        <p:txBody>
          <a:bodyPr>
            <a:noAutofit/>
          </a:bodyPr>
          <a:lstStyle>
            <a:lvl1pPr>
              <a:lnSpc>
                <a:spcPct val="100000"/>
              </a:lnSpc>
              <a:defRPr sz="1125"/>
            </a:lvl1pPr>
            <a:lvl2pPr>
              <a:lnSpc>
                <a:spcPct val="100000"/>
              </a:lnSpc>
              <a:defRPr sz="1125"/>
            </a:lvl2pPr>
            <a:lvl3pPr>
              <a:lnSpc>
                <a:spcPct val="100000"/>
              </a:lnSpc>
              <a:defRPr sz="1125"/>
            </a:lvl3pPr>
            <a:lvl4pPr>
              <a:lnSpc>
                <a:spcPct val="100000"/>
              </a:lnSpc>
              <a:defRPr sz="1125"/>
            </a:lvl4pPr>
            <a:lvl5pPr>
              <a:lnSpc>
                <a:spcPct val="100000"/>
              </a:lnSpc>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7" name="Text Placeholder 12"/>
          <p:cNvSpPr>
            <a:spLocks noGrp="1"/>
          </p:cNvSpPr>
          <p:nvPr>
            <p:ph type="body" sz="quarter" idx="13" hasCustomPrompt="1"/>
          </p:nvPr>
        </p:nvSpPr>
        <p:spPr>
          <a:xfrm>
            <a:off x="586053" y="2911051"/>
            <a:ext cx="3822700" cy="1478756"/>
          </a:xfrm>
          <a:prstGeom prst="rect">
            <a:avLst/>
          </a:prstGeom>
        </p:spPr>
        <p:txBody>
          <a:bodyPr>
            <a:noAutofit/>
          </a:bodyPr>
          <a:lstStyle>
            <a:lvl1pPr>
              <a:lnSpc>
                <a:spcPct val="100000"/>
              </a:lnSpc>
              <a:defRPr sz="1125"/>
            </a:lvl1pPr>
            <a:lvl2pPr>
              <a:lnSpc>
                <a:spcPct val="100000"/>
              </a:lnSpc>
              <a:defRPr sz="1125"/>
            </a:lvl2pPr>
            <a:lvl3pPr>
              <a:lnSpc>
                <a:spcPct val="100000"/>
              </a:lnSpc>
              <a:defRPr sz="1125"/>
            </a:lvl3pPr>
            <a:lvl4pPr>
              <a:lnSpc>
                <a:spcPct val="100000"/>
              </a:lnSpc>
              <a:defRPr sz="1125"/>
            </a:lvl4pPr>
            <a:lvl5pPr>
              <a:lnSpc>
                <a:spcPct val="100000"/>
              </a:lnSpc>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8" name="Text Placeholder 12"/>
          <p:cNvSpPr>
            <a:spLocks noGrp="1"/>
          </p:cNvSpPr>
          <p:nvPr>
            <p:ph type="body" sz="quarter" idx="14" hasCustomPrompt="1"/>
          </p:nvPr>
        </p:nvSpPr>
        <p:spPr>
          <a:xfrm>
            <a:off x="4746870" y="2911051"/>
            <a:ext cx="3822700" cy="1478756"/>
          </a:xfrm>
          <a:prstGeom prst="rect">
            <a:avLst/>
          </a:prstGeom>
        </p:spPr>
        <p:txBody>
          <a:bodyPr lIns="91440">
            <a:noAutofit/>
          </a:bodyPr>
          <a:lstStyle>
            <a:lvl1pPr>
              <a:lnSpc>
                <a:spcPct val="100000"/>
              </a:lnSpc>
              <a:defRPr sz="1125" kern="1200"/>
            </a:lvl1pPr>
            <a:lvl2pPr>
              <a:lnSpc>
                <a:spcPct val="100000"/>
              </a:lnSpc>
              <a:defRPr sz="1125"/>
            </a:lvl2pPr>
            <a:lvl3pPr>
              <a:lnSpc>
                <a:spcPct val="100000"/>
              </a:lnSpc>
              <a:defRPr sz="1125" kern="1200"/>
            </a:lvl3pPr>
            <a:lvl4pPr>
              <a:lnSpc>
                <a:spcPct val="100000"/>
              </a:lnSpc>
              <a:defRPr sz="1125" kern="1200"/>
            </a:lvl4pPr>
            <a:lvl5pPr>
              <a:lnSpc>
                <a:spcPct val="100000"/>
              </a:lnSpc>
              <a:defRPr sz="1125" kern="12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 name="Slide Number Placeholder 2"/>
          <p:cNvSpPr>
            <a:spLocks noGrp="1"/>
          </p:cNvSpPr>
          <p:nvPr>
            <p:ph type="sldNum" sz="quarter" idx="15"/>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1186572615"/>
      </p:ext>
    </p:extLst>
  </p:cSld>
  <p:clrMapOvr>
    <a:masterClrMapping/>
  </p:clrMapOvr>
  <p:transition spd="slow">
    <p:push dir="u"/>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Quadrant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cxnSp>
        <p:nvCxnSpPr>
          <p:cNvPr id="5" name="Straight Connector 4"/>
          <p:cNvCxnSpPr/>
          <p:nvPr userDrawn="1"/>
        </p:nvCxnSpPr>
        <p:spPr>
          <a:xfrm>
            <a:off x="4572000" y="1183584"/>
            <a:ext cx="2312" cy="3208619"/>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a:off x="604154" y="2792516"/>
            <a:ext cx="7989634"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587497" y="1496880"/>
            <a:ext cx="3814641" cy="1174883"/>
          </a:xfrm>
          <a:prstGeom prst="rect">
            <a:avLst/>
          </a:prstGeom>
        </p:spPr>
        <p:txBody>
          <a:bodyPr>
            <a:noAutofit/>
          </a:bodyPr>
          <a:lstStyle>
            <a:lvl1pPr>
              <a:lnSpc>
                <a:spcPct val="100000"/>
              </a:lnSpc>
              <a:defRPr sz="975"/>
            </a:lvl1pPr>
            <a:lvl2pPr>
              <a:lnSpc>
                <a:spcPct val="100000"/>
              </a:lnSpc>
              <a:defRPr sz="975"/>
            </a:lvl2pPr>
            <a:lvl3pPr>
              <a:lnSpc>
                <a:spcPct val="100000"/>
              </a:lnSpc>
              <a:defRPr sz="975"/>
            </a:lvl3pPr>
            <a:lvl4pPr>
              <a:lnSpc>
                <a:spcPct val="100000"/>
              </a:lnSpc>
              <a:defRPr sz="975"/>
            </a:lvl4pPr>
            <a:lvl5pPr>
              <a:lnSpc>
                <a:spcPct val="100000"/>
              </a:lnSpc>
              <a:defRPr sz="97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4" name="Text Placeholder 12"/>
          <p:cNvSpPr>
            <a:spLocks noGrp="1"/>
          </p:cNvSpPr>
          <p:nvPr>
            <p:ph type="body" sz="quarter" idx="12" hasCustomPrompt="1"/>
          </p:nvPr>
        </p:nvSpPr>
        <p:spPr>
          <a:xfrm>
            <a:off x="4754929" y="1496880"/>
            <a:ext cx="3814641" cy="1174883"/>
          </a:xfrm>
          <a:prstGeom prst="rect">
            <a:avLst/>
          </a:prstGeom>
        </p:spPr>
        <p:txBody>
          <a:bodyPr>
            <a:noAutofit/>
          </a:bodyPr>
          <a:lstStyle>
            <a:lvl1pPr>
              <a:lnSpc>
                <a:spcPct val="100000"/>
              </a:lnSpc>
              <a:defRPr sz="975"/>
            </a:lvl1pPr>
            <a:lvl2pPr>
              <a:lnSpc>
                <a:spcPct val="100000"/>
              </a:lnSpc>
              <a:defRPr sz="975"/>
            </a:lvl2pPr>
            <a:lvl3pPr>
              <a:lnSpc>
                <a:spcPct val="100000"/>
              </a:lnSpc>
              <a:defRPr sz="975"/>
            </a:lvl3pPr>
            <a:lvl4pPr>
              <a:lnSpc>
                <a:spcPct val="100000"/>
              </a:lnSpc>
              <a:defRPr sz="975"/>
            </a:lvl4pPr>
            <a:lvl5pPr>
              <a:lnSpc>
                <a:spcPct val="100000"/>
              </a:lnSpc>
              <a:defRPr sz="97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7" name="Text Placeholder 12"/>
          <p:cNvSpPr>
            <a:spLocks noGrp="1"/>
          </p:cNvSpPr>
          <p:nvPr>
            <p:ph type="body" sz="quarter" idx="13" hasCustomPrompt="1"/>
          </p:nvPr>
        </p:nvSpPr>
        <p:spPr>
          <a:xfrm>
            <a:off x="587497" y="3214924"/>
            <a:ext cx="3814641" cy="1174883"/>
          </a:xfrm>
          <a:prstGeom prst="rect">
            <a:avLst/>
          </a:prstGeom>
        </p:spPr>
        <p:txBody>
          <a:bodyPr>
            <a:noAutofit/>
          </a:bodyPr>
          <a:lstStyle>
            <a:lvl1pPr>
              <a:lnSpc>
                <a:spcPct val="100000"/>
              </a:lnSpc>
              <a:defRPr sz="975"/>
            </a:lvl1pPr>
            <a:lvl2pPr>
              <a:lnSpc>
                <a:spcPct val="100000"/>
              </a:lnSpc>
              <a:defRPr sz="975"/>
            </a:lvl2pPr>
            <a:lvl3pPr>
              <a:lnSpc>
                <a:spcPct val="100000"/>
              </a:lnSpc>
              <a:defRPr sz="975"/>
            </a:lvl3pPr>
            <a:lvl4pPr>
              <a:lnSpc>
                <a:spcPct val="100000"/>
              </a:lnSpc>
              <a:defRPr sz="975"/>
            </a:lvl4pPr>
            <a:lvl5pPr>
              <a:lnSpc>
                <a:spcPct val="100000"/>
              </a:lnSpc>
              <a:defRPr sz="97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8" name="Text Placeholder 12"/>
          <p:cNvSpPr>
            <a:spLocks noGrp="1"/>
          </p:cNvSpPr>
          <p:nvPr>
            <p:ph type="body" sz="quarter" idx="14" hasCustomPrompt="1"/>
          </p:nvPr>
        </p:nvSpPr>
        <p:spPr>
          <a:xfrm>
            <a:off x="4746625" y="3214924"/>
            <a:ext cx="3822944" cy="1174883"/>
          </a:xfrm>
          <a:prstGeom prst="rect">
            <a:avLst/>
          </a:prstGeom>
        </p:spPr>
        <p:txBody>
          <a:bodyPr lIns="91440">
            <a:noAutofit/>
          </a:bodyPr>
          <a:lstStyle>
            <a:lvl1pPr>
              <a:lnSpc>
                <a:spcPct val="100000"/>
              </a:lnSpc>
              <a:defRPr sz="975" kern="1200"/>
            </a:lvl1pPr>
            <a:lvl2pPr>
              <a:lnSpc>
                <a:spcPct val="100000"/>
              </a:lnSpc>
              <a:defRPr sz="975"/>
            </a:lvl2pPr>
            <a:lvl3pPr>
              <a:lnSpc>
                <a:spcPct val="100000"/>
              </a:lnSpc>
              <a:defRPr sz="975" kern="1200"/>
            </a:lvl3pPr>
            <a:lvl4pPr>
              <a:lnSpc>
                <a:spcPct val="100000"/>
              </a:lnSpc>
              <a:defRPr sz="975" kern="1200"/>
            </a:lvl4pPr>
            <a:lvl5pPr>
              <a:lnSpc>
                <a:spcPct val="100000"/>
              </a:lnSpc>
              <a:defRPr sz="975" kern="12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0" name="Text Placeholder 5"/>
          <p:cNvSpPr>
            <a:spLocks noGrp="1"/>
          </p:cNvSpPr>
          <p:nvPr>
            <p:ph type="body" sz="quarter" idx="16" hasCustomPrompt="1"/>
          </p:nvPr>
        </p:nvSpPr>
        <p:spPr>
          <a:xfrm>
            <a:off x="588125" y="1192943"/>
            <a:ext cx="3818102" cy="259945"/>
          </a:xfrm>
          <a:prstGeom prst="rect">
            <a:avLst/>
          </a:prstGeom>
        </p:spPr>
        <p:txBody>
          <a:bodyPr>
            <a:normAutofit/>
          </a:bodyPr>
          <a:lstStyle>
            <a:lvl1pPr marL="0" indent="0">
              <a:buFontTx/>
              <a:buNone/>
              <a:defRPr sz="1125" b="1" i="0"/>
            </a:lvl1pPr>
          </a:lstStyle>
          <a:p>
            <a:pPr lvl="0"/>
            <a:r>
              <a:rPr lang="en-GB" noProof="0" smtClean="0"/>
              <a:t>Click to edit heading</a:t>
            </a:r>
            <a:endParaRPr lang="en-GB" noProof="0"/>
          </a:p>
        </p:txBody>
      </p:sp>
      <p:sp>
        <p:nvSpPr>
          <p:cNvPr id="11" name="Text Placeholder 5"/>
          <p:cNvSpPr>
            <a:spLocks noGrp="1"/>
          </p:cNvSpPr>
          <p:nvPr>
            <p:ph type="body" sz="quarter" idx="17" hasCustomPrompt="1"/>
          </p:nvPr>
        </p:nvSpPr>
        <p:spPr>
          <a:xfrm>
            <a:off x="4747516" y="1192943"/>
            <a:ext cx="3831666" cy="259945"/>
          </a:xfrm>
          <a:prstGeom prst="rect">
            <a:avLst/>
          </a:prstGeom>
        </p:spPr>
        <p:txBody>
          <a:bodyPr>
            <a:normAutofit/>
          </a:bodyPr>
          <a:lstStyle>
            <a:lvl1pPr marL="0" indent="0">
              <a:buFontTx/>
              <a:buNone/>
              <a:defRPr sz="1125" b="1" i="0"/>
            </a:lvl1pPr>
          </a:lstStyle>
          <a:p>
            <a:pPr lvl="0"/>
            <a:r>
              <a:rPr lang="en-GB" noProof="0" smtClean="0"/>
              <a:t>Click to edit heading</a:t>
            </a:r>
            <a:endParaRPr lang="en-GB" noProof="0"/>
          </a:p>
        </p:txBody>
      </p:sp>
      <p:sp>
        <p:nvSpPr>
          <p:cNvPr id="12" name="Text Placeholder 5"/>
          <p:cNvSpPr>
            <a:spLocks noGrp="1"/>
          </p:cNvSpPr>
          <p:nvPr>
            <p:ph type="body" sz="quarter" idx="18" hasCustomPrompt="1"/>
          </p:nvPr>
        </p:nvSpPr>
        <p:spPr>
          <a:xfrm>
            <a:off x="588126" y="2908776"/>
            <a:ext cx="3818101" cy="259945"/>
          </a:xfrm>
          <a:prstGeom prst="rect">
            <a:avLst/>
          </a:prstGeom>
        </p:spPr>
        <p:txBody>
          <a:bodyPr>
            <a:normAutofit/>
          </a:bodyPr>
          <a:lstStyle>
            <a:lvl1pPr marL="0" indent="0">
              <a:buFontTx/>
              <a:buNone/>
              <a:defRPr sz="1125" b="1" i="0"/>
            </a:lvl1pPr>
          </a:lstStyle>
          <a:p>
            <a:pPr lvl="0"/>
            <a:r>
              <a:rPr lang="en-GB" noProof="0" smtClean="0"/>
              <a:t>Click to edit heading</a:t>
            </a:r>
            <a:endParaRPr lang="en-GB" noProof="0"/>
          </a:p>
        </p:txBody>
      </p:sp>
      <p:sp>
        <p:nvSpPr>
          <p:cNvPr id="15" name="Text Placeholder 5"/>
          <p:cNvSpPr>
            <a:spLocks noGrp="1"/>
          </p:cNvSpPr>
          <p:nvPr>
            <p:ph type="body" sz="quarter" idx="19" hasCustomPrompt="1"/>
          </p:nvPr>
        </p:nvSpPr>
        <p:spPr>
          <a:xfrm>
            <a:off x="4747516" y="2908776"/>
            <a:ext cx="3831666" cy="259945"/>
          </a:xfrm>
          <a:prstGeom prst="rect">
            <a:avLst/>
          </a:prstGeom>
        </p:spPr>
        <p:txBody>
          <a:bodyPr>
            <a:normAutofit/>
          </a:bodyPr>
          <a:lstStyle>
            <a:lvl1pPr marL="0" indent="0">
              <a:buFontTx/>
              <a:buNone/>
              <a:defRPr sz="1125" b="1" i="0"/>
            </a:lvl1pPr>
          </a:lstStyle>
          <a:p>
            <a:pPr lvl="0"/>
            <a:r>
              <a:rPr lang="en-GB" noProof="0" smtClean="0"/>
              <a:t>Click to edit heading</a:t>
            </a:r>
            <a:endParaRPr lang="en-GB" noProof="0"/>
          </a:p>
        </p:txBody>
      </p:sp>
      <p:sp>
        <p:nvSpPr>
          <p:cNvPr id="3" name="Slide Number Placeholder 2"/>
          <p:cNvSpPr>
            <a:spLocks noGrp="1"/>
          </p:cNvSpPr>
          <p:nvPr>
            <p:ph type="sldNum" sz="quarter" idx="20"/>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2790522455"/>
      </p:ext>
    </p:extLst>
  </p:cSld>
  <p:clrMapOvr>
    <a:masterClrMapping/>
  </p:clrMapOvr>
  <p:transition spd="slow">
    <p:push dir="u"/>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Agenda Slide</a:t>
            </a:r>
            <a:endParaRPr lang="en-GB" noProof="0"/>
          </a:p>
        </p:txBody>
      </p:sp>
      <p:sp>
        <p:nvSpPr>
          <p:cNvPr id="4" name="Text Placeholder 11"/>
          <p:cNvSpPr>
            <a:spLocks noGrp="1"/>
          </p:cNvSpPr>
          <p:nvPr>
            <p:ph type="body" sz="quarter" idx="12" hasCustomPrompt="1"/>
          </p:nvPr>
        </p:nvSpPr>
        <p:spPr>
          <a:xfrm>
            <a:off x="544300" y="1091046"/>
            <a:ext cx="8052162" cy="3406075"/>
          </a:xfrm>
          <a:prstGeom prst="rect">
            <a:avLst/>
          </a:prstGeo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a:p>
        </p:txBody>
      </p:sp>
      <p:sp>
        <p:nvSpPr>
          <p:cNvPr id="3" name="Slide Number Placeholder 2"/>
          <p:cNvSpPr>
            <a:spLocks noGrp="1"/>
          </p:cNvSpPr>
          <p:nvPr>
            <p:ph type="sldNum" sz="quarter" idx="13"/>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2582258891"/>
      </p:ext>
    </p:extLst>
  </p:cSld>
  <p:clrMapOvr>
    <a:masterClrMapping/>
  </p:clrMapOvr>
  <p:transition spd="slow">
    <p:push dir="u"/>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ategories Horizontal">
    <p:spTree>
      <p:nvGrpSpPr>
        <p:cNvPr id="1" name=""/>
        <p:cNvGrpSpPr/>
        <p:nvPr/>
      </p:nvGrpSpPr>
      <p:grpSpPr>
        <a:xfrm>
          <a:off x="0" y="0"/>
          <a:ext cx="0" cy="0"/>
          <a:chOff x="0" y="0"/>
          <a:chExt cx="0" cy="0"/>
        </a:xfrm>
      </p:grpSpPr>
      <p:sp>
        <p:nvSpPr>
          <p:cNvPr id="16" name="Text Placeholder 15"/>
          <p:cNvSpPr>
            <a:spLocks noGrp="1"/>
          </p:cNvSpPr>
          <p:nvPr>
            <p:ph type="body" sz="quarter" idx="17" hasCustomPrompt="1"/>
          </p:nvPr>
        </p:nvSpPr>
        <p:spPr>
          <a:xfrm>
            <a:off x="553152" y="1389480"/>
            <a:ext cx="2895600" cy="60198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GB" noProof="0" smtClean="0"/>
              <a:t>Click to edit text</a:t>
            </a:r>
            <a:endParaRPr lang="en-GB" noProof="0"/>
          </a:p>
        </p:txBody>
      </p:sp>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3" name="Text Placeholder 11"/>
          <p:cNvSpPr>
            <a:spLocks noGrp="1"/>
          </p:cNvSpPr>
          <p:nvPr>
            <p:ph type="body" sz="quarter" idx="15" hasCustomPrompt="1"/>
          </p:nvPr>
        </p:nvSpPr>
        <p:spPr>
          <a:xfrm>
            <a:off x="3830320" y="2444152"/>
            <a:ext cx="4775518" cy="758221"/>
          </a:xfrm>
          <a:prstGeom prst="rect">
            <a:avLst/>
          </a:prstGeom>
        </p:spPr>
        <p:txBody>
          <a:bodyPr>
            <a:noAutofit/>
          </a:bodyPr>
          <a:lstStyle>
            <a:lvl1pPr>
              <a:defRPr sz="1050"/>
            </a:lvl1pPr>
          </a:lstStyle>
          <a:p>
            <a:pPr lvl="0"/>
            <a:r>
              <a:rPr lang="en-GB" noProof="0" smtClean="0"/>
              <a:t>Add text here</a:t>
            </a:r>
          </a:p>
          <a:p>
            <a:pPr lvl="0"/>
            <a:endParaRPr lang="en-GB" noProof="0"/>
          </a:p>
        </p:txBody>
      </p:sp>
      <p:sp>
        <p:nvSpPr>
          <p:cNvPr id="14" name="Text Placeholder 11"/>
          <p:cNvSpPr>
            <a:spLocks noGrp="1"/>
          </p:cNvSpPr>
          <p:nvPr>
            <p:ph type="body" sz="quarter" idx="16" hasCustomPrompt="1"/>
          </p:nvPr>
        </p:nvSpPr>
        <p:spPr>
          <a:xfrm>
            <a:off x="3830320" y="3495712"/>
            <a:ext cx="4775518" cy="758221"/>
          </a:xfrm>
          <a:prstGeom prst="rect">
            <a:avLst/>
          </a:prstGeom>
        </p:spPr>
        <p:txBody>
          <a:bodyPr>
            <a:noAutofit/>
          </a:bodyPr>
          <a:lstStyle>
            <a:lvl1pPr>
              <a:defRPr sz="1050"/>
            </a:lvl1pPr>
          </a:lstStyle>
          <a:p>
            <a:pPr lvl="0"/>
            <a:r>
              <a:rPr lang="en-GB" noProof="0" smtClean="0"/>
              <a:t>Add text here</a:t>
            </a:r>
          </a:p>
          <a:p>
            <a:pPr lvl="0"/>
            <a:endParaRPr lang="en-GB" noProof="0"/>
          </a:p>
        </p:txBody>
      </p:sp>
      <p:sp>
        <p:nvSpPr>
          <p:cNvPr id="17" name="Text Placeholder 15"/>
          <p:cNvSpPr>
            <a:spLocks noGrp="1"/>
          </p:cNvSpPr>
          <p:nvPr>
            <p:ph type="body" sz="quarter" idx="18" hasCustomPrompt="1"/>
          </p:nvPr>
        </p:nvSpPr>
        <p:spPr>
          <a:xfrm>
            <a:off x="553152" y="2506980"/>
            <a:ext cx="2895600" cy="60198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GB" noProof="0" smtClean="0"/>
              <a:t>Click to edit text</a:t>
            </a:r>
            <a:endParaRPr lang="en-GB" noProof="0"/>
          </a:p>
        </p:txBody>
      </p:sp>
      <p:sp>
        <p:nvSpPr>
          <p:cNvPr id="18" name="Text Placeholder 15"/>
          <p:cNvSpPr>
            <a:spLocks noGrp="1"/>
          </p:cNvSpPr>
          <p:nvPr>
            <p:ph type="body" sz="quarter" idx="19" hasCustomPrompt="1"/>
          </p:nvPr>
        </p:nvSpPr>
        <p:spPr>
          <a:xfrm>
            <a:off x="553152" y="3558540"/>
            <a:ext cx="2895600" cy="60198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GB" noProof="0" smtClean="0"/>
              <a:t>Click to edit text</a:t>
            </a:r>
            <a:endParaRPr lang="en-GB" noProof="0"/>
          </a:p>
        </p:txBody>
      </p:sp>
      <p:sp>
        <p:nvSpPr>
          <p:cNvPr id="21" name="Text Placeholder 11"/>
          <p:cNvSpPr>
            <a:spLocks noGrp="1"/>
          </p:cNvSpPr>
          <p:nvPr>
            <p:ph type="body" sz="quarter" idx="21" hasCustomPrompt="1"/>
          </p:nvPr>
        </p:nvSpPr>
        <p:spPr>
          <a:xfrm>
            <a:off x="3830320" y="1310152"/>
            <a:ext cx="4775518" cy="758221"/>
          </a:xfrm>
          <a:prstGeom prst="rect">
            <a:avLst/>
          </a:prstGeom>
        </p:spPr>
        <p:txBody>
          <a:bodyPr>
            <a:noAutofit/>
          </a:bodyPr>
          <a:lstStyle>
            <a:lvl1pPr>
              <a:defRPr sz="1050"/>
            </a:lvl1pPr>
          </a:lstStyle>
          <a:p>
            <a:pPr lvl="0"/>
            <a:r>
              <a:rPr lang="en-GB" noProof="0" smtClean="0"/>
              <a:t>Add text here</a:t>
            </a:r>
          </a:p>
          <a:p>
            <a:pPr lvl="0"/>
            <a:endParaRPr lang="en-GB" noProof="0"/>
          </a:p>
        </p:txBody>
      </p:sp>
      <p:sp>
        <p:nvSpPr>
          <p:cNvPr id="3" name="Slide Number Placeholder 2"/>
          <p:cNvSpPr>
            <a:spLocks noGrp="1"/>
          </p:cNvSpPr>
          <p:nvPr>
            <p:ph type="sldNum" sz="quarter" idx="2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72466642"/>
      </p:ext>
    </p:extLst>
  </p:cSld>
  <p:clrMapOvr>
    <a:masterClrMapping/>
  </p:clrMapOvr>
  <p:transition spd="slow">
    <p:push dir="u"/>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ategories Vertical">
    <p:spTree>
      <p:nvGrpSpPr>
        <p:cNvPr id="1" name=""/>
        <p:cNvGrpSpPr/>
        <p:nvPr/>
      </p:nvGrpSpPr>
      <p:grpSpPr>
        <a:xfrm>
          <a:off x="0" y="0"/>
          <a:ext cx="0" cy="0"/>
          <a:chOff x="0" y="0"/>
          <a:chExt cx="0" cy="0"/>
        </a:xfrm>
      </p:grpSpPr>
      <p:sp>
        <p:nvSpPr>
          <p:cNvPr id="12" name="Text Placeholder 15"/>
          <p:cNvSpPr>
            <a:spLocks noGrp="1"/>
          </p:cNvSpPr>
          <p:nvPr>
            <p:ph type="body" sz="quarter" idx="17" hasCustomPrompt="1"/>
          </p:nvPr>
        </p:nvSpPr>
        <p:spPr>
          <a:xfrm>
            <a:off x="544513" y="1175640"/>
            <a:ext cx="3827156" cy="60198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GB" noProof="0" smtClean="0"/>
              <a:t>Click to edit text</a:t>
            </a:r>
            <a:endParaRPr lang="en-GB" noProof="0"/>
          </a:p>
        </p:txBody>
      </p:sp>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9" name="Text Placeholder 12"/>
          <p:cNvSpPr>
            <a:spLocks noGrp="1"/>
          </p:cNvSpPr>
          <p:nvPr>
            <p:ph type="body" sz="quarter" idx="11" hasCustomPrompt="1"/>
          </p:nvPr>
        </p:nvSpPr>
        <p:spPr>
          <a:xfrm>
            <a:off x="541306" y="1853280"/>
            <a:ext cx="3839002" cy="1438560"/>
          </a:xfrm>
          <a:prstGeom prst="rect">
            <a:avLst/>
          </a:prstGeom>
        </p:spPr>
        <p:txBody>
          <a:bodyPr>
            <a:noAutofit/>
          </a:bodyPr>
          <a:lstStyle>
            <a:lvl1pPr>
              <a:defRPr sz="1125"/>
            </a:lvl1pPr>
            <a:lvl2pPr>
              <a:lnSpc>
                <a:spcPts val="1350"/>
              </a:lnSpc>
              <a:defRPr sz="1125"/>
            </a:lvl2pPr>
            <a:lvl3pPr>
              <a:lnSpc>
                <a:spcPts val="1350"/>
              </a:lnSpc>
              <a:defRPr sz="1125"/>
            </a:lvl3pPr>
            <a:lvl4pPr>
              <a:lnSpc>
                <a:spcPts val="1350"/>
              </a:lnSpc>
              <a:defRPr sz="1125"/>
            </a:lvl4pPr>
            <a:lvl5pPr>
              <a:lnSpc>
                <a:spcPts val="1350"/>
              </a:lnSpc>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9" name="Text Placeholder 5"/>
          <p:cNvSpPr>
            <a:spLocks noGrp="1"/>
          </p:cNvSpPr>
          <p:nvPr>
            <p:ph type="body" sz="quarter" idx="22" hasCustomPrompt="1"/>
          </p:nvPr>
        </p:nvSpPr>
        <p:spPr>
          <a:xfrm>
            <a:off x="544299" y="3392421"/>
            <a:ext cx="8060802" cy="1091739"/>
          </a:xfrm>
          <a:prstGeom prst="rect">
            <a:avLst/>
          </a:prstGeom>
        </p:spPr>
        <p:txBody>
          <a:bodyPr>
            <a:normAutofit/>
          </a:bodyPr>
          <a:lstStyle>
            <a:lvl1pPr marL="0" indent="0">
              <a:buFontTx/>
              <a:buNone/>
              <a:defRPr sz="1500" b="1" i="0" baseline="0">
                <a:solidFill>
                  <a:schemeClr val="accent1"/>
                </a:solidFill>
              </a:defRPr>
            </a:lvl1pPr>
          </a:lstStyle>
          <a:p>
            <a:pPr lvl="0"/>
            <a:r>
              <a:rPr lang="en-GB" noProof="0" smtClean="0"/>
              <a:t>Click to edit text. Conclusion or summary based on the two boxes above may go here. The text in the box may be up to four lines in this space.</a:t>
            </a:r>
            <a:endParaRPr lang="en-GB" noProof="0"/>
          </a:p>
        </p:txBody>
      </p:sp>
      <p:sp>
        <p:nvSpPr>
          <p:cNvPr id="13" name="Text Placeholder 15"/>
          <p:cNvSpPr>
            <a:spLocks noGrp="1"/>
          </p:cNvSpPr>
          <p:nvPr>
            <p:ph type="body" sz="quarter" idx="24" hasCustomPrompt="1"/>
          </p:nvPr>
        </p:nvSpPr>
        <p:spPr>
          <a:xfrm>
            <a:off x="4769306" y="1175640"/>
            <a:ext cx="3827156" cy="60198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GB" noProof="0" smtClean="0"/>
              <a:t>Click to edit text</a:t>
            </a:r>
            <a:endParaRPr lang="en-GB" noProof="0"/>
          </a:p>
        </p:txBody>
      </p:sp>
      <p:sp>
        <p:nvSpPr>
          <p:cNvPr id="14" name="Text Placeholder 12"/>
          <p:cNvSpPr>
            <a:spLocks noGrp="1"/>
          </p:cNvSpPr>
          <p:nvPr>
            <p:ph type="body" sz="quarter" idx="25" hasCustomPrompt="1"/>
          </p:nvPr>
        </p:nvSpPr>
        <p:spPr>
          <a:xfrm>
            <a:off x="4766099" y="1853280"/>
            <a:ext cx="3839002" cy="1438560"/>
          </a:xfrm>
          <a:prstGeom prst="rect">
            <a:avLst/>
          </a:prstGeom>
        </p:spPr>
        <p:txBody>
          <a:bodyPr>
            <a:noAutofit/>
          </a:bodyPr>
          <a:lstStyle>
            <a:lvl1pPr>
              <a:defRPr sz="1125"/>
            </a:lvl1pPr>
            <a:lvl2pPr>
              <a:lnSpc>
                <a:spcPts val="1350"/>
              </a:lnSpc>
              <a:defRPr sz="1125"/>
            </a:lvl2pPr>
            <a:lvl3pPr>
              <a:lnSpc>
                <a:spcPts val="1350"/>
              </a:lnSpc>
              <a:defRPr sz="1125"/>
            </a:lvl3pPr>
            <a:lvl4pPr>
              <a:lnSpc>
                <a:spcPts val="1350"/>
              </a:lnSpc>
              <a:defRPr sz="1125"/>
            </a:lvl4pPr>
            <a:lvl5pPr>
              <a:lnSpc>
                <a:spcPts val="1350"/>
              </a:lnSpc>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 name="Slide Number Placeholder 2"/>
          <p:cNvSpPr>
            <a:spLocks noGrp="1"/>
          </p:cNvSpPr>
          <p:nvPr>
            <p:ph type="sldNum" sz="quarter" idx="26"/>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2531118894"/>
      </p:ext>
    </p:extLst>
  </p:cSld>
  <p:clrMapOvr>
    <a:masterClrMapping/>
  </p:clrMapOvr>
  <p:transition spd="slow">
    <p:push dir="u"/>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Flow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26" name="Text Placeholder 12"/>
          <p:cNvSpPr>
            <a:spLocks noGrp="1"/>
          </p:cNvSpPr>
          <p:nvPr>
            <p:ph type="body" sz="quarter" idx="21" hasCustomPrompt="1"/>
          </p:nvPr>
        </p:nvSpPr>
        <p:spPr>
          <a:xfrm>
            <a:off x="6756214" y="1853281"/>
            <a:ext cx="1841536" cy="2617919"/>
          </a:xfrm>
          <a:prstGeom prst="rect">
            <a:avLst/>
          </a:prstGeom>
        </p:spPr>
        <p:txBody>
          <a:bodyPr>
            <a:noAutofit/>
          </a:bodyPr>
          <a:lstStyle>
            <a:lvl1pPr marL="0" indent="-102870">
              <a:lnSpc>
                <a:spcPct val="100000"/>
              </a:lnSpc>
              <a:buClr>
                <a:schemeClr val="accent4"/>
              </a:buClr>
              <a:defRPr sz="825"/>
            </a:lvl1pPr>
            <a:lvl2pPr marL="202500" indent="-102600">
              <a:lnSpc>
                <a:spcPct val="100000"/>
              </a:lnSpc>
              <a:buClr>
                <a:schemeClr val="accent4"/>
              </a:buClr>
              <a:defRPr sz="825"/>
            </a:lvl2pPr>
            <a:lvl3pPr marL="270000" indent="-102600" algn="l">
              <a:lnSpc>
                <a:spcPct val="100000"/>
              </a:lnSpc>
              <a:buClr>
                <a:schemeClr val="accent4"/>
              </a:buClr>
              <a:defRPr sz="825"/>
            </a:lvl3pPr>
            <a:lvl4pPr marL="383400" indent="-102600">
              <a:lnSpc>
                <a:spcPct val="100000"/>
              </a:lnSpc>
              <a:buClr>
                <a:schemeClr val="accent4"/>
              </a:buClr>
              <a:defRPr sz="825"/>
            </a:lvl4pPr>
            <a:lvl5pPr marL="491400" indent="-102600">
              <a:lnSpc>
                <a:spcPct val="100000"/>
              </a:lnSpc>
              <a:buClr>
                <a:schemeClr val="accent4"/>
              </a:buClr>
              <a:defRPr sz="8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17" name="Text Placeholder 15"/>
          <p:cNvSpPr>
            <a:spLocks noGrp="1"/>
          </p:cNvSpPr>
          <p:nvPr>
            <p:ph type="body" sz="quarter" idx="23" hasCustomPrompt="1"/>
          </p:nvPr>
        </p:nvSpPr>
        <p:spPr>
          <a:xfrm>
            <a:off x="544514" y="1175640"/>
            <a:ext cx="1840033" cy="601980"/>
          </a:xfrm>
          <a:prstGeom prst="rect">
            <a:avLst/>
          </a:prstGeom>
          <a:solidFill>
            <a:schemeClr val="accent3"/>
          </a:solidFill>
        </p:spPr>
        <p:txBody>
          <a:bodyPr anchor="ctr" anchorCtr="1"/>
          <a:lstStyle>
            <a:lvl1pPr marL="0" indent="0" algn="ctr">
              <a:buFontTx/>
              <a:buNone/>
              <a:defRPr sz="975"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3" name="Text Placeholder 12"/>
          <p:cNvSpPr>
            <a:spLocks noGrp="1"/>
          </p:cNvSpPr>
          <p:nvPr>
            <p:ph type="body" sz="quarter" idx="28" hasCustomPrompt="1"/>
          </p:nvPr>
        </p:nvSpPr>
        <p:spPr>
          <a:xfrm>
            <a:off x="4685576" y="1853281"/>
            <a:ext cx="1841536" cy="2617919"/>
          </a:xfrm>
          <a:prstGeom prst="rect">
            <a:avLst/>
          </a:prstGeom>
        </p:spPr>
        <p:txBody>
          <a:bodyPr>
            <a:noAutofit/>
          </a:bodyPr>
          <a:lstStyle>
            <a:lvl1pPr marL="0" indent="-102870">
              <a:lnSpc>
                <a:spcPct val="100000"/>
              </a:lnSpc>
              <a:buClr>
                <a:schemeClr val="accent2"/>
              </a:buClr>
              <a:defRPr sz="825"/>
            </a:lvl1pPr>
            <a:lvl2pPr marL="202500" indent="-102600">
              <a:lnSpc>
                <a:spcPct val="100000"/>
              </a:lnSpc>
              <a:buClr>
                <a:schemeClr val="accent2"/>
              </a:buClr>
              <a:defRPr sz="825"/>
            </a:lvl2pPr>
            <a:lvl3pPr marL="270000" indent="-102600" algn="l">
              <a:lnSpc>
                <a:spcPct val="100000"/>
              </a:lnSpc>
              <a:buClr>
                <a:schemeClr val="accent2"/>
              </a:buClr>
              <a:defRPr sz="825"/>
            </a:lvl3pPr>
            <a:lvl4pPr marL="383400" indent="-102600">
              <a:lnSpc>
                <a:spcPct val="100000"/>
              </a:lnSpc>
              <a:buClr>
                <a:schemeClr val="accent2"/>
              </a:buClr>
              <a:defRPr sz="825"/>
            </a:lvl4pPr>
            <a:lvl5pPr marL="491400" indent="-102600">
              <a:lnSpc>
                <a:spcPct val="100000"/>
              </a:lnSpc>
              <a:buClr>
                <a:schemeClr val="accent2"/>
              </a:buClr>
              <a:defRPr sz="8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34" name="Text Placeholder 12"/>
          <p:cNvSpPr>
            <a:spLocks noGrp="1"/>
          </p:cNvSpPr>
          <p:nvPr>
            <p:ph type="body" sz="quarter" idx="29" hasCustomPrompt="1"/>
          </p:nvPr>
        </p:nvSpPr>
        <p:spPr>
          <a:xfrm>
            <a:off x="2614937" y="1853281"/>
            <a:ext cx="1841536" cy="2617919"/>
          </a:xfrm>
          <a:prstGeom prst="rect">
            <a:avLst/>
          </a:prstGeom>
        </p:spPr>
        <p:txBody>
          <a:bodyPr>
            <a:noAutofit/>
          </a:bodyPr>
          <a:lstStyle>
            <a:lvl1pPr marL="0" indent="-102870">
              <a:lnSpc>
                <a:spcPct val="100000"/>
              </a:lnSpc>
              <a:buClr>
                <a:schemeClr val="accent5"/>
              </a:buClr>
              <a:defRPr sz="825"/>
            </a:lvl1pPr>
            <a:lvl2pPr marL="202500" indent="-102600">
              <a:lnSpc>
                <a:spcPct val="100000"/>
              </a:lnSpc>
              <a:buClr>
                <a:schemeClr val="accent5"/>
              </a:buClr>
              <a:defRPr sz="825"/>
            </a:lvl2pPr>
            <a:lvl3pPr marL="270000" indent="-102600" algn="l">
              <a:lnSpc>
                <a:spcPct val="100000"/>
              </a:lnSpc>
              <a:buClr>
                <a:schemeClr val="accent5"/>
              </a:buClr>
              <a:defRPr sz="825"/>
            </a:lvl3pPr>
            <a:lvl4pPr marL="383400" indent="-102600">
              <a:lnSpc>
                <a:spcPct val="100000"/>
              </a:lnSpc>
              <a:buClr>
                <a:schemeClr val="accent5"/>
              </a:buClr>
              <a:defRPr sz="825"/>
            </a:lvl4pPr>
            <a:lvl5pPr marL="491400" indent="-102600">
              <a:lnSpc>
                <a:spcPct val="100000"/>
              </a:lnSpc>
              <a:buClr>
                <a:schemeClr val="accent5"/>
              </a:buClr>
              <a:defRPr sz="8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35" name="Text Placeholder 12"/>
          <p:cNvSpPr>
            <a:spLocks noGrp="1"/>
          </p:cNvSpPr>
          <p:nvPr>
            <p:ph type="body" sz="quarter" idx="30" hasCustomPrompt="1"/>
          </p:nvPr>
        </p:nvSpPr>
        <p:spPr>
          <a:xfrm>
            <a:off x="544298" y="1853281"/>
            <a:ext cx="1841536" cy="2617919"/>
          </a:xfrm>
          <a:prstGeom prst="rect">
            <a:avLst/>
          </a:prstGeom>
        </p:spPr>
        <p:txBody>
          <a:bodyPr>
            <a:noAutofit/>
          </a:bodyPr>
          <a:lstStyle>
            <a:lvl1pPr marL="0" indent="-102870">
              <a:lnSpc>
                <a:spcPct val="100000"/>
              </a:lnSpc>
              <a:buClr>
                <a:schemeClr val="accent3"/>
              </a:buClr>
              <a:defRPr sz="825"/>
            </a:lvl1pPr>
            <a:lvl2pPr marL="202500" indent="-102600">
              <a:lnSpc>
                <a:spcPct val="100000"/>
              </a:lnSpc>
              <a:buClr>
                <a:schemeClr val="accent3"/>
              </a:buClr>
              <a:defRPr sz="825"/>
            </a:lvl2pPr>
            <a:lvl3pPr marL="270000" indent="-102600" algn="l">
              <a:lnSpc>
                <a:spcPct val="100000"/>
              </a:lnSpc>
              <a:buClr>
                <a:schemeClr val="accent3"/>
              </a:buClr>
              <a:defRPr sz="825"/>
            </a:lvl3pPr>
            <a:lvl4pPr marL="383400" indent="-102600">
              <a:lnSpc>
                <a:spcPct val="100000"/>
              </a:lnSpc>
              <a:buClr>
                <a:schemeClr val="accent3"/>
              </a:buClr>
              <a:defRPr sz="825"/>
            </a:lvl4pPr>
            <a:lvl5pPr marL="491400" indent="-102600">
              <a:lnSpc>
                <a:spcPct val="100000"/>
              </a:lnSpc>
              <a:buClr>
                <a:schemeClr val="accent3"/>
              </a:buClr>
              <a:defRPr sz="8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36" name="Text Placeholder 15"/>
          <p:cNvSpPr>
            <a:spLocks noGrp="1"/>
          </p:cNvSpPr>
          <p:nvPr>
            <p:ph type="body" sz="quarter" idx="31" hasCustomPrompt="1"/>
          </p:nvPr>
        </p:nvSpPr>
        <p:spPr>
          <a:xfrm>
            <a:off x="2618032" y="1175640"/>
            <a:ext cx="1840033" cy="601980"/>
          </a:xfrm>
          <a:prstGeom prst="rect">
            <a:avLst/>
          </a:prstGeom>
          <a:solidFill>
            <a:schemeClr val="accent5"/>
          </a:solidFill>
        </p:spPr>
        <p:txBody>
          <a:bodyPr anchor="ctr" anchorCtr="1"/>
          <a:lstStyle>
            <a:lvl1pPr marL="0" indent="0" algn="ctr">
              <a:buFontTx/>
              <a:buNone/>
              <a:defRPr sz="975"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7" name="Text Placeholder 15"/>
          <p:cNvSpPr>
            <a:spLocks noGrp="1"/>
          </p:cNvSpPr>
          <p:nvPr>
            <p:ph type="body" sz="quarter" idx="32" hasCustomPrompt="1"/>
          </p:nvPr>
        </p:nvSpPr>
        <p:spPr>
          <a:xfrm>
            <a:off x="4682910" y="1175640"/>
            <a:ext cx="1840033" cy="601980"/>
          </a:xfrm>
          <a:prstGeom prst="rect">
            <a:avLst/>
          </a:prstGeom>
          <a:solidFill>
            <a:schemeClr val="accent2"/>
          </a:solidFill>
        </p:spPr>
        <p:txBody>
          <a:bodyPr anchor="ctr" anchorCtr="1"/>
          <a:lstStyle>
            <a:lvl1pPr marL="0" indent="0" algn="ctr">
              <a:buFontTx/>
              <a:buNone/>
              <a:defRPr sz="975"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8" name="Text Placeholder 15"/>
          <p:cNvSpPr>
            <a:spLocks noGrp="1"/>
          </p:cNvSpPr>
          <p:nvPr>
            <p:ph type="body" sz="quarter" idx="33" hasCustomPrompt="1"/>
          </p:nvPr>
        </p:nvSpPr>
        <p:spPr>
          <a:xfrm>
            <a:off x="6765068" y="1175640"/>
            <a:ext cx="1840033" cy="601980"/>
          </a:xfrm>
          <a:prstGeom prst="rect">
            <a:avLst/>
          </a:prstGeom>
          <a:solidFill>
            <a:schemeClr val="accent4"/>
          </a:solidFill>
        </p:spPr>
        <p:txBody>
          <a:bodyPr anchor="ctr" anchorCtr="1"/>
          <a:lstStyle>
            <a:lvl1pPr marL="0" indent="0" algn="ctr">
              <a:buFontTx/>
              <a:buNone/>
              <a:defRPr sz="975"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 name="Slide Number Placeholder 2"/>
          <p:cNvSpPr>
            <a:spLocks noGrp="1"/>
          </p:cNvSpPr>
          <p:nvPr>
            <p:ph type="sldNum" sz="quarter" idx="34"/>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2340261057"/>
      </p:ext>
    </p:extLst>
  </p:cSld>
  <p:clrMapOvr>
    <a:masterClrMapping/>
  </p:clrMapOvr>
  <p:transition spd="slow">
    <p:push dir="u"/>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552764" y="1091939"/>
            <a:ext cx="8048057" cy="304688"/>
          </a:xfrm>
          <a:prstGeom prst="rect">
            <a:avLst/>
          </a:prstGeom>
        </p:spPr>
        <p:txBody>
          <a:bodyPr lIns="144000" rIns="144000">
            <a:normAutofit/>
          </a:bodyPr>
          <a:lstStyle>
            <a:lvl1pPr marL="0" indent="0">
              <a:buFontTx/>
              <a:buNone/>
              <a:defRPr sz="1500" b="1" i="0"/>
            </a:lvl1pPr>
          </a:lstStyle>
          <a:p>
            <a:pPr lvl="0"/>
            <a:r>
              <a:rPr lang="en-GB" noProof="0" smtClean="0"/>
              <a:t>Name</a:t>
            </a:r>
            <a:endParaRPr lang="en-GB" noProof="0"/>
          </a:p>
        </p:txBody>
      </p:sp>
      <p:sp>
        <p:nvSpPr>
          <p:cNvPr id="8" name="Text Placeholder 2"/>
          <p:cNvSpPr>
            <a:spLocks noGrp="1"/>
          </p:cNvSpPr>
          <p:nvPr>
            <p:ph idx="13" hasCustomPrompt="1"/>
          </p:nvPr>
        </p:nvSpPr>
        <p:spPr bwMode="auto">
          <a:xfrm>
            <a:off x="552764" y="1420537"/>
            <a:ext cx="8044541" cy="50917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55688" indent="0">
              <a:buNone/>
              <a:defRPr/>
            </a:lvl1pPr>
            <a:lvl2pPr marL="204188" indent="0">
              <a:buNone/>
              <a:defRPr/>
            </a:lvl2pPr>
            <a:lvl3pPr marL="403988" indent="0">
              <a:buNone/>
              <a:defRPr/>
            </a:lvl3pPr>
            <a:lvl4pPr marL="616967" indent="0">
              <a:buNone/>
              <a:defRPr/>
            </a:lvl4pPr>
            <a:lvl5pPr marL="778967" indent="0">
              <a:buNone/>
              <a:defRPr/>
            </a:lvl5pPr>
          </a:lstStyle>
          <a:p>
            <a:r>
              <a:rPr lang="en-GB" noProof="0" smtClean="0"/>
              <a:t>Title</a:t>
            </a:r>
            <a:endParaRPr lang="en-GB" noProof="0"/>
          </a:p>
        </p:txBody>
      </p:sp>
      <p:sp>
        <p:nvSpPr>
          <p:cNvPr id="4" name="Title 3"/>
          <p:cNvSpPr>
            <a:spLocks noGrp="1"/>
          </p:cNvSpPr>
          <p:nvPr>
            <p:ph type="title" hasCustomPrompt="1"/>
          </p:nvPr>
        </p:nvSpPr>
        <p:spPr/>
        <p:txBody>
          <a:bodyPr/>
          <a:lstStyle/>
          <a:p>
            <a:r>
              <a:rPr lang="en-GB" noProof="0" smtClean="0"/>
              <a:t>Contact Information</a:t>
            </a:r>
            <a:endParaRPr lang="en-GB" noProof="0"/>
          </a:p>
        </p:txBody>
      </p:sp>
      <p:sp>
        <p:nvSpPr>
          <p:cNvPr id="10" name="Text Placeholder 2"/>
          <p:cNvSpPr>
            <a:spLocks noGrp="1"/>
          </p:cNvSpPr>
          <p:nvPr>
            <p:ph idx="16" hasCustomPrompt="1"/>
          </p:nvPr>
        </p:nvSpPr>
        <p:spPr bwMode="auto">
          <a:xfrm>
            <a:off x="963607" y="3016176"/>
            <a:ext cx="7595542" cy="249459"/>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55688" indent="0">
              <a:buNone/>
              <a:defRPr/>
            </a:lvl1pPr>
            <a:lvl2pPr marL="204188" indent="0">
              <a:buNone/>
              <a:defRPr/>
            </a:lvl2pPr>
            <a:lvl3pPr marL="403988" indent="0">
              <a:buNone/>
              <a:defRPr/>
            </a:lvl3pPr>
            <a:lvl4pPr marL="616967" indent="0">
              <a:buNone/>
              <a:defRPr/>
            </a:lvl4pPr>
            <a:lvl5pPr marL="778967" indent="0">
              <a:buNone/>
              <a:defRPr/>
            </a:lvl5pPr>
          </a:lstStyle>
          <a:p>
            <a:pPr lvl="0"/>
            <a:r>
              <a:rPr lang="en-GB" noProof="0" smtClean="0"/>
              <a:t>+00 (0)00 0000 0000</a:t>
            </a:r>
            <a:endParaRPr lang="en-GB" noProof="0"/>
          </a:p>
        </p:txBody>
      </p:sp>
      <p:sp>
        <p:nvSpPr>
          <p:cNvPr id="11" name="Text Placeholder 2"/>
          <p:cNvSpPr>
            <a:spLocks noGrp="1"/>
          </p:cNvSpPr>
          <p:nvPr>
            <p:ph idx="17" hasCustomPrompt="1"/>
          </p:nvPr>
        </p:nvSpPr>
        <p:spPr bwMode="auto">
          <a:xfrm>
            <a:off x="539102" y="4171404"/>
            <a:ext cx="7995299" cy="28629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55688" indent="0">
              <a:buNone/>
              <a:defRPr b="1" i="0">
                <a:solidFill>
                  <a:schemeClr val="accent1"/>
                </a:solidFill>
              </a:defRPr>
            </a:lvl1pPr>
            <a:lvl2pPr marL="204188" indent="0">
              <a:buNone/>
              <a:defRPr/>
            </a:lvl2pPr>
            <a:lvl3pPr marL="403988" indent="0">
              <a:buNone/>
              <a:defRPr/>
            </a:lvl3pPr>
            <a:lvl4pPr marL="616967" indent="0">
              <a:buNone/>
              <a:defRPr/>
            </a:lvl4pPr>
            <a:lvl5pPr marL="778967" indent="0">
              <a:buNone/>
              <a:defRPr/>
            </a:lvl5pPr>
          </a:lstStyle>
          <a:p>
            <a:pPr lvl="0"/>
            <a:r>
              <a:rPr lang="en-GB" noProof="0" smtClean="0"/>
              <a:t>www.gs1.org</a:t>
            </a:r>
            <a:endParaRPr lang="en-GB" noProof="0"/>
          </a:p>
        </p:txBody>
      </p:sp>
      <p:sp>
        <p:nvSpPr>
          <p:cNvPr id="13" name="Text Placeholder 2"/>
          <p:cNvSpPr>
            <a:spLocks noGrp="1"/>
          </p:cNvSpPr>
          <p:nvPr>
            <p:ph idx="19" hasCustomPrompt="1"/>
          </p:nvPr>
        </p:nvSpPr>
        <p:spPr bwMode="auto">
          <a:xfrm>
            <a:off x="963607" y="3787228"/>
            <a:ext cx="7595542" cy="246938"/>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55688" indent="0">
              <a:buNone/>
              <a:defRPr/>
            </a:lvl1pPr>
            <a:lvl2pPr marL="204188" indent="0">
              <a:buNone/>
              <a:defRPr/>
            </a:lvl2pPr>
            <a:lvl3pPr marL="403988" indent="0">
              <a:buNone/>
              <a:defRPr/>
            </a:lvl3pPr>
            <a:lvl4pPr marL="616967" indent="0">
              <a:buNone/>
              <a:defRPr/>
            </a:lvl4pPr>
            <a:lvl5pPr marL="778967" indent="0">
              <a:buNone/>
              <a:defRPr/>
            </a:lvl5pPr>
          </a:lstStyle>
          <a:p>
            <a:pPr lvl="0"/>
            <a:r>
              <a:rPr lang="en-GB" noProof="0" smtClean="0"/>
              <a:t>name@gs1.org</a:t>
            </a:r>
            <a:endParaRPr lang="en-GB" noProof="0"/>
          </a:p>
        </p:txBody>
      </p:sp>
      <p:sp>
        <p:nvSpPr>
          <p:cNvPr id="17" name="Text Placeholder 2"/>
          <p:cNvSpPr>
            <a:spLocks noGrp="1"/>
          </p:cNvSpPr>
          <p:nvPr>
            <p:ph idx="20" hasCustomPrompt="1"/>
          </p:nvPr>
        </p:nvSpPr>
        <p:spPr bwMode="auto">
          <a:xfrm>
            <a:off x="963607" y="3275714"/>
            <a:ext cx="7595542" cy="244419"/>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55688" indent="0">
              <a:buNone/>
              <a:defRPr/>
            </a:lvl1pPr>
            <a:lvl2pPr marL="204188" indent="0">
              <a:buNone/>
              <a:defRPr/>
            </a:lvl2pPr>
            <a:lvl3pPr marL="403988" indent="0">
              <a:buNone/>
              <a:defRPr/>
            </a:lvl3pPr>
            <a:lvl4pPr marL="616967" indent="0">
              <a:buNone/>
              <a:defRPr/>
            </a:lvl4pPr>
            <a:lvl5pPr marL="778967" indent="0">
              <a:buNone/>
              <a:defRPr/>
            </a:lvl5pPr>
          </a:lstStyle>
          <a:p>
            <a:pPr lvl="0"/>
            <a:r>
              <a:rPr lang="en-GB" noProof="0" smtClean="0"/>
              <a:t>+00 (0)00 0000 0000</a:t>
            </a:r>
            <a:endParaRPr lang="en-GB" noProof="0"/>
          </a:p>
        </p:txBody>
      </p:sp>
      <p:sp>
        <p:nvSpPr>
          <p:cNvPr id="18" name="Text Placeholder 2"/>
          <p:cNvSpPr>
            <a:spLocks noGrp="1"/>
          </p:cNvSpPr>
          <p:nvPr>
            <p:ph idx="21" hasCustomPrompt="1"/>
          </p:nvPr>
        </p:nvSpPr>
        <p:spPr bwMode="auto">
          <a:xfrm>
            <a:off x="963607" y="3530212"/>
            <a:ext cx="7595542" cy="246938"/>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55688" indent="0">
              <a:buNone/>
              <a:defRPr/>
            </a:lvl1pPr>
            <a:lvl2pPr marL="204188" indent="0">
              <a:buNone/>
              <a:defRPr/>
            </a:lvl2pPr>
            <a:lvl3pPr marL="403988" indent="0">
              <a:buNone/>
              <a:defRPr/>
            </a:lvl3pPr>
            <a:lvl4pPr marL="616967" indent="0">
              <a:buNone/>
              <a:defRPr/>
            </a:lvl4pPr>
            <a:lvl5pPr marL="778967" indent="0">
              <a:buNone/>
              <a:defRPr/>
            </a:lvl5pPr>
          </a:lstStyle>
          <a:p>
            <a:pPr lvl="0"/>
            <a:r>
              <a:rPr lang="en-GB" noProof="0" smtClean="0"/>
              <a:t>+00 (0)00 0000 0000</a:t>
            </a:r>
            <a:endParaRPr lang="en-GB" noProof="0"/>
          </a:p>
        </p:txBody>
      </p:sp>
      <p:sp>
        <p:nvSpPr>
          <p:cNvPr id="19" name="Text Placeholder 2"/>
          <p:cNvSpPr>
            <a:spLocks noGrp="1"/>
          </p:cNvSpPr>
          <p:nvPr>
            <p:ph idx="22" hasCustomPrompt="1"/>
          </p:nvPr>
        </p:nvSpPr>
        <p:spPr bwMode="auto">
          <a:xfrm>
            <a:off x="552764" y="1984095"/>
            <a:ext cx="8044541" cy="99335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55688" indent="0">
              <a:buNone/>
              <a:defRPr b="0" baseline="0"/>
            </a:lvl1pPr>
            <a:lvl2pPr marL="204188" indent="0">
              <a:buNone/>
              <a:defRPr/>
            </a:lvl2pPr>
            <a:lvl3pPr marL="403988" indent="0">
              <a:buNone/>
              <a:defRPr/>
            </a:lvl3pPr>
            <a:lvl4pPr marL="616967" indent="0">
              <a:buNone/>
              <a:defRPr/>
            </a:lvl4pPr>
            <a:lvl5pPr marL="778967" indent="0">
              <a:buNone/>
              <a:defRPr/>
            </a:lvl5pPr>
          </a:lstStyle>
          <a:p>
            <a:pPr lvl="0"/>
            <a:r>
              <a:rPr lang="en-GB" noProof="0" smtClean="0"/>
              <a:t>GS1 Address</a:t>
            </a:r>
            <a:endParaRPr lang="en-GB" noProof="0"/>
          </a:p>
        </p:txBody>
      </p:sp>
      <p:sp>
        <p:nvSpPr>
          <p:cNvPr id="21" name="Content Placeholder 20"/>
          <p:cNvSpPr>
            <a:spLocks noGrp="1"/>
          </p:cNvSpPr>
          <p:nvPr>
            <p:ph sz="quarter" idx="23" hasCustomPrompt="1"/>
          </p:nvPr>
        </p:nvSpPr>
        <p:spPr>
          <a:xfrm>
            <a:off x="506107" y="3017322"/>
            <a:ext cx="438450" cy="247372"/>
          </a:xfrm>
          <a:prstGeom prst="rect">
            <a:avLst/>
          </a:prstGeom>
        </p:spPr>
        <p:txBody>
          <a:bodyPr vert="horz" lIns="144000"/>
          <a:lstStyle>
            <a:lvl1pPr marL="55688" indent="0">
              <a:spcBef>
                <a:spcPts val="0"/>
              </a:spcBef>
              <a:buFontTx/>
              <a:buNone/>
              <a:defRPr b="1" i="0"/>
            </a:lvl1pPr>
            <a:lvl2pPr marL="204188" indent="0">
              <a:spcBef>
                <a:spcPts val="0"/>
              </a:spcBef>
              <a:buFontTx/>
              <a:buNone/>
              <a:defRPr b="1" i="0"/>
            </a:lvl2pPr>
            <a:lvl3pPr marL="403988" indent="0">
              <a:spcBef>
                <a:spcPts val="0"/>
              </a:spcBef>
              <a:buFontTx/>
              <a:buNone/>
              <a:defRPr b="1" i="0"/>
            </a:lvl3pPr>
            <a:lvl4pPr marL="0" indent="0">
              <a:spcBef>
                <a:spcPts val="0"/>
              </a:spcBef>
              <a:buFontTx/>
              <a:buNone/>
              <a:defRPr sz="1350" b="1" i="0"/>
            </a:lvl4pPr>
            <a:lvl5pPr marL="778967" indent="0">
              <a:spcBef>
                <a:spcPts val="0"/>
              </a:spcBef>
              <a:buFontTx/>
              <a:buNone/>
              <a:defRPr b="1" i="0"/>
            </a:lvl5pPr>
          </a:lstStyle>
          <a:p>
            <a:pPr lvl="3"/>
            <a:r>
              <a:rPr lang="en-GB" noProof="0" smtClean="0"/>
              <a:t>T</a:t>
            </a:r>
            <a:endParaRPr lang="en-GB" noProof="0"/>
          </a:p>
        </p:txBody>
      </p:sp>
      <p:sp>
        <p:nvSpPr>
          <p:cNvPr id="23" name="Content Placeholder 20"/>
          <p:cNvSpPr>
            <a:spLocks noGrp="1"/>
          </p:cNvSpPr>
          <p:nvPr>
            <p:ph sz="quarter" idx="24" hasCustomPrompt="1"/>
          </p:nvPr>
        </p:nvSpPr>
        <p:spPr>
          <a:xfrm>
            <a:off x="506107" y="3273797"/>
            <a:ext cx="438450" cy="247372"/>
          </a:xfrm>
          <a:prstGeom prst="rect">
            <a:avLst/>
          </a:prstGeom>
        </p:spPr>
        <p:txBody>
          <a:bodyPr vert="horz" lIns="144000"/>
          <a:lstStyle>
            <a:lvl1pPr marL="55688" indent="0">
              <a:spcBef>
                <a:spcPts val="0"/>
              </a:spcBef>
              <a:buFontTx/>
              <a:buNone/>
              <a:defRPr b="1" i="0"/>
            </a:lvl1pPr>
            <a:lvl2pPr marL="204188" indent="0">
              <a:spcBef>
                <a:spcPts val="0"/>
              </a:spcBef>
              <a:buFontTx/>
              <a:buNone/>
              <a:defRPr b="1" i="0"/>
            </a:lvl2pPr>
            <a:lvl3pPr marL="403988" indent="0">
              <a:spcBef>
                <a:spcPts val="0"/>
              </a:spcBef>
              <a:buFontTx/>
              <a:buNone/>
              <a:defRPr b="1" i="0"/>
            </a:lvl3pPr>
            <a:lvl4pPr marL="0" indent="0">
              <a:spcBef>
                <a:spcPts val="0"/>
              </a:spcBef>
              <a:buFontTx/>
              <a:buNone/>
              <a:defRPr sz="1350" b="1" i="0"/>
            </a:lvl4pPr>
            <a:lvl5pPr marL="778967" indent="0">
              <a:spcBef>
                <a:spcPts val="0"/>
              </a:spcBef>
              <a:buFontTx/>
              <a:buNone/>
              <a:defRPr b="1" i="0"/>
            </a:lvl5pPr>
          </a:lstStyle>
          <a:p>
            <a:pPr lvl="3"/>
            <a:r>
              <a:rPr lang="en-GB" noProof="0" smtClean="0"/>
              <a:t>D</a:t>
            </a:r>
            <a:endParaRPr lang="en-GB" noProof="0"/>
          </a:p>
        </p:txBody>
      </p:sp>
      <p:sp>
        <p:nvSpPr>
          <p:cNvPr id="24" name="Content Placeholder 20"/>
          <p:cNvSpPr>
            <a:spLocks noGrp="1"/>
          </p:cNvSpPr>
          <p:nvPr>
            <p:ph sz="quarter" idx="25" hasCustomPrompt="1"/>
          </p:nvPr>
        </p:nvSpPr>
        <p:spPr>
          <a:xfrm>
            <a:off x="506107" y="3530271"/>
            <a:ext cx="438450" cy="247372"/>
          </a:xfrm>
          <a:prstGeom prst="rect">
            <a:avLst/>
          </a:prstGeom>
        </p:spPr>
        <p:txBody>
          <a:bodyPr vert="horz" lIns="144000"/>
          <a:lstStyle>
            <a:lvl1pPr marL="55688" indent="0">
              <a:spcBef>
                <a:spcPts val="0"/>
              </a:spcBef>
              <a:buFontTx/>
              <a:buNone/>
              <a:defRPr b="1" i="0"/>
            </a:lvl1pPr>
            <a:lvl2pPr marL="204188" indent="0">
              <a:spcBef>
                <a:spcPts val="0"/>
              </a:spcBef>
              <a:buFontTx/>
              <a:buNone/>
              <a:defRPr b="1" i="0"/>
            </a:lvl2pPr>
            <a:lvl3pPr marL="403988" indent="0">
              <a:spcBef>
                <a:spcPts val="0"/>
              </a:spcBef>
              <a:buFontTx/>
              <a:buNone/>
              <a:defRPr b="1" i="0"/>
            </a:lvl3pPr>
            <a:lvl4pPr marL="0" indent="0">
              <a:spcBef>
                <a:spcPts val="0"/>
              </a:spcBef>
              <a:buFontTx/>
              <a:buNone/>
              <a:defRPr sz="1350" b="1" i="0"/>
            </a:lvl4pPr>
            <a:lvl5pPr marL="778967" indent="0">
              <a:spcBef>
                <a:spcPts val="0"/>
              </a:spcBef>
              <a:buFontTx/>
              <a:buNone/>
              <a:defRPr b="1" i="0"/>
            </a:lvl5pPr>
          </a:lstStyle>
          <a:p>
            <a:pPr lvl="3"/>
            <a:r>
              <a:rPr lang="en-GB" noProof="0" smtClean="0"/>
              <a:t>M</a:t>
            </a:r>
            <a:endParaRPr lang="en-GB" noProof="0"/>
          </a:p>
        </p:txBody>
      </p:sp>
      <p:sp>
        <p:nvSpPr>
          <p:cNvPr id="25" name="Content Placeholder 20"/>
          <p:cNvSpPr>
            <a:spLocks noGrp="1"/>
          </p:cNvSpPr>
          <p:nvPr>
            <p:ph sz="quarter" idx="26" hasCustomPrompt="1"/>
          </p:nvPr>
        </p:nvSpPr>
        <p:spPr>
          <a:xfrm>
            <a:off x="506107" y="3786747"/>
            <a:ext cx="438450" cy="247372"/>
          </a:xfrm>
          <a:prstGeom prst="rect">
            <a:avLst/>
          </a:prstGeom>
        </p:spPr>
        <p:txBody>
          <a:bodyPr vert="horz" lIns="144000"/>
          <a:lstStyle>
            <a:lvl1pPr marL="55688" indent="0">
              <a:spcBef>
                <a:spcPts val="0"/>
              </a:spcBef>
              <a:buFontTx/>
              <a:buNone/>
              <a:defRPr b="1" i="0"/>
            </a:lvl1pPr>
            <a:lvl2pPr marL="204188" indent="0">
              <a:spcBef>
                <a:spcPts val="0"/>
              </a:spcBef>
              <a:buFontTx/>
              <a:buNone/>
              <a:defRPr b="1" i="0"/>
            </a:lvl2pPr>
            <a:lvl3pPr marL="403988" indent="0">
              <a:spcBef>
                <a:spcPts val="0"/>
              </a:spcBef>
              <a:buFontTx/>
              <a:buNone/>
              <a:defRPr b="1" i="0"/>
            </a:lvl3pPr>
            <a:lvl4pPr marL="0" indent="0">
              <a:spcBef>
                <a:spcPts val="0"/>
              </a:spcBef>
              <a:buFontTx/>
              <a:buNone/>
              <a:defRPr sz="1350" b="1" i="0"/>
            </a:lvl4pPr>
            <a:lvl5pPr marL="778967" indent="0">
              <a:spcBef>
                <a:spcPts val="0"/>
              </a:spcBef>
              <a:buFontTx/>
              <a:buNone/>
              <a:defRPr b="1" i="0"/>
            </a:lvl5pPr>
          </a:lstStyle>
          <a:p>
            <a:pPr lvl="3"/>
            <a:r>
              <a:rPr lang="en-GB" noProof="0" smtClean="0"/>
              <a:t>E</a:t>
            </a:r>
            <a:endParaRPr lang="en-GB" noProof="0"/>
          </a:p>
        </p:txBody>
      </p:sp>
      <p:sp>
        <p:nvSpPr>
          <p:cNvPr id="2" name="Slide Number Placeholder 1"/>
          <p:cNvSpPr>
            <a:spLocks noGrp="1"/>
          </p:cNvSpPr>
          <p:nvPr>
            <p:ph type="sldNum" sz="quarter" idx="27"/>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2393176293"/>
      </p:ext>
    </p:extLst>
  </p:cSld>
  <p:clrMapOvr>
    <a:masterClrMapping/>
  </p:clrMapOvr>
  <p:transition spd="slow">
    <p:push dir="u"/>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es-ES">
              <a:solidFill>
                <a:srgbClr val="454545"/>
              </a:solidFill>
            </a:endParaRPr>
          </a:p>
        </p:txBody>
      </p:sp>
      <p:sp>
        <p:nvSpPr>
          <p:cNvPr id="5"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es-ES">
              <a:solidFill>
                <a:srgbClr val="454545"/>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578C48-8A39-410A-B458-4A1BB679294B}" type="slidenum">
              <a:rPr lang="es-ES"/>
              <a:pPr>
                <a:defRPr/>
              </a:pPr>
              <a:t>‹#›</a:t>
            </a:fld>
            <a:endParaRPr lang="es-ES"/>
          </a:p>
        </p:txBody>
      </p:sp>
    </p:spTree>
    <p:extLst>
      <p:ext uri="{BB962C8B-B14F-4D97-AF65-F5344CB8AC3E}">
        <p14:creationId xmlns:p14="http://schemas.microsoft.com/office/powerpoint/2010/main" val="931647712"/>
      </p:ext>
    </p:extLst>
  </p:cSld>
  <p:clrMapOvr>
    <a:masterClrMapping/>
  </p:clrMapOvr>
  <p:transition spd="slow">
    <p:push dir="u"/>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533400" y="1157287"/>
            <a:ext cx="4032000" cy="3414713"/>
          </a:xfrm>
          <a:prstGeom prst="rect">
            <a:avLst/>
          </a:prstGeom>
        </p:spPr>
        <p:txBody>
          <a:bodyPr>
            <a:normAutofit/>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83735" y="1157287"/>
            <a:ext cx="4000967" cy="3414713"/>
          </a:xfrm>
          <a:prstGeom prst="rect">
            <a:avLst/>
          </a:prstGeom>
        </p:spPr>
        <p:txBody>
          <a:bodyPr>
            <a:normAutofit/>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Rectangle 12"/>
          <p:cNvSpPr>
            <a:spLocks noGrp="1" noChangeArrowheads="1"/>
          </p:cNvSpPr>
          <p:nvPr>
            <p:ph type="sldNum" sz="quarter" idx="10"/>
          </p:nvPr>
        </p:nvSpPr>
        <p:spPr>
          <a:ln/>
        </p:spPr>
        <p:txBody>
          <a:bodyPr/>
          <a:lstStyle>
            <a:lvl1pPr>
              <a:defRPr/>
            </a:lvl1pPr>
          </a:lstStyle>
          <a:p>
            <a:fld id="{5534046F-A009-9142-887B-3C1E2AA1E3DE}" type="slidenum">
              <a:rPr lang="en-US"/>
              <a:pPr/>
              <a:t>‹#›</a:t>
            </a:fld>
            <a:endParaRPr lang="en-US"/>
          </a:p>
        </p:txBody>
      </p:sp>
    </p:spTree>
    <p:extLst>
      <p:ext uri="{BB962C8B-B14F-4D97-AF65-F5344CB8AC3E}">
        <p14:creationId xmlns:p14="http://schemas.microsoft.com/office/powerpoint/2010/main" val="4073050530"/>
      </p:ext>
    </p:extLst>
  </p:cSld>
  <p:clrMapOvr>
    <a:masterClrMapping/>
  </p:clrMapOvr>
  <p:transition spd="slow">
    <p:push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Lef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marL="0" marR="0" indent="0" algn="r" defTabSz="457155" rtl="1" eaLnBrk="1" fontAlgn="base" latinLnBrk="0" hangingPunct="1">
              <a:lnSpc>
                <a:spcPct val="100000"/>
              </a:lnSpc>
              <a:spcBef>
                <a:spcPct val="0"/>
              </a:spcBef>
              <a:spcAft>
                <a:spcPct val="0"/>
              </a:spcAft>
              <a:buClrTx/>
              <a:buSzTx/>
              <a:buFontTx/>
              <a:buNone/>
              <a:tabLst/>
              <a:defRPr b="1" baseline="0">
                <a:cs typeface="B Roya" pitchFamily="2" charset="-78"/>
              </a:defRPr>
            </a:lvl1pPr>
          </a:lstStyle>
          <a:p>
            <a:pPr lvl="0"/>
            <a:r>
              <a:rPr lang="fa-IR" noProof="0" dirty="0" smtClean="0"/>
              <a:t>براي ويرايش عنوان كليك كنيد</a:t>
            </a:r>
            <a:endParaRPr lang="en-GB" noProof="0" dirty="0"/>
          </a:p>
        </p:txBody>
      </p:sp>
      <p:sp>
        <p:nvSpPr>
          <p:cNvPr id="5" name="Slide Number Placeholder 4"/>
          <p:cNvSpPr>
            <a:spLocks noGrp="1"/>
          </p:cNvSpPr>
          <p:nvPr>
            <p:ph type="sldNum" sz="quarter" idx="17"/>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8" name="Text Placeholder 5"/>
          <p:cNvSpPr>
            <a:spLocks noGrp="1"/>
          </p:cNvSpPr>
          <p:nvPr>
            <p:ph type="body" sz="quarter" idx="19" hasCustomPrompt="1"/>
          </p:nvPr>
        </p:nvSpPr>
        <p:spPr>
          <a:xfrm>
            <a:off x="4625009" y="1232301"/>
            <a:ext cx="4063787" cy="546541"/>
          </a:xfrm>
          <a:prstGeom prst="rect">
            <a:avLst/>
          </a:prstGeom>
        </p:spPr>
        <p:txBody>
          <a:bodyPr anchor="b" anchorCtr="0">
            <a:noAutofit/>
          </a:bodyPr>
          <a:lstStyle>
            <a:lvl1pPr marL="0" indent="0" algn="r" rtl="1">
              <a:lnSpc>
                <a:spcPct val="100000"/>
              </a:lnSpc>
              <a:buFontTx/>
              <a:buNone/>
              <a:defRPr sz="1800" b="1" i="0">
                <a:cs typeface="B Roya" pitchFamily="2" charset="-78"/>
              </a:defRPr>
            </a:lvl1pPr>
          </a:lstStyle>
          <a:p>
            <a:pPr lvl="0"/>
            <a:r>
              <a:rPr lang="fa-IR" b="1" dirty="0" smtClean="0">
                <a:cs typeface="B Roya" pitchFamily="2" charset="-78"/>
              </a:rPr>
              <a:t>براي ويرايش عنوان كليك كنيد</a:t>
            </a:r>
            <a:endParaRPr lang="en-GB" noProof="0" dirty="0"/>
          </a:p>
        </p:txBody>
      </p:sp>
      <p:sp>
        <p:nvSpPr>
          <p:cNvPr id="9" name="Text Placeholder 12"/>
          <p:cNvSpPr>
            <a:spLocks noGrp="1"/>
          </p:cNvSpPr>
          <p:nvPr>
            <p:ph type="body" sz="quarter" idx="20" hasCustomPrompt="1"/>
          </p:nvPr>
        </p:nvSpPr>
        <p:spPr>
          <a:xfrm>
            <a:off x="4626363" y="1814425"/>
            <a:ext cx="4059706" cy="2469195"/>
          </a:xfrm>
          <a:prstGeom prst="rect">
            <a:avLst/>
          </a:prstGeom>
        </p:spPr>
        <p:txBody>
          <a:bodyPr>
            <a:noAutofit/>
          </a:bodyPr>
          <a:lstStyle>
            <a:lvl1pPr marL="360000" marR="0" indent="-285750" algn="r" defTabSz="457155" rtl="1" eaLnBrk="1" fontAlgn="base" latinLnBrk="0" hangingPunct="1">
              <a:lnSpc>
                <a:spcPct val="100000"/>
              </a:lnSpc>
              <a:spcBef>
                <a:spcPts val="400"/>
              </a:spcBef>
              <a:spcAft>
                <a:spcPct val="0"/>
              </a:spcAft>
              <a:buClr>
                <a:schemeClr val="accent1"/>
              </a:buClr>
              <a:buSzTx/>
              <a:buFont typeface="Arial"/>
              <a:buChar char="•"/>
              <a:tabLst/>
              <a:defRPr sz="1300">
                <a:cs typeface="B Roya" pitchFamily="2" charset="-78"/>
              </a:defRPr>
            </a:lvl1pPr>
            <a:lvl2pPr algn="r" rtl="1">
              <a:lnSpc>
                <a:spcPct val="100000"/>
              </a:lnSpc>
              <a:buClr>
                <a:schemeClr val="accent1"/>
              </a:buClr>
              <a:defRPr sz="1300">
                <a:cs typeface="B Roya" pitchFamily="2" charset="-78"/>
              </a:defRPr>
            </a:lvl2pPr>
            <a:lvl3pPr algn="r" rtl="1">
              <a:lnSpc>
                <a:spcPct val="100000"/>
              </a:lnSpc>
              <a:buClr>
                <a:schemeClr val="accent1"/>
              </a:buClr>
              <a:defRPr sz="1300">
                <a:cs typeface="B Roya" pitchFamily="2" charset="-78"/>
              </a:defRPr>
            </a:lvl3pPr>
            <a:lvl4pPr algn="r" rtl="1">
              <a:lnSpc>
                <a:spcPct val="100000"/>
              </a:lnSpc>
              <a:buClr>
                <a:schemeClr val="accent1"/>
              </a:buClr>
              <a:defRPr sz="1300">
                <a:cs typeface="B Roya" pitchFamily="2" charset="-78"/>
              </a:defRPr>
            </a:lvl4pPr>
            <a:lvl5pPr algn="r" rtl="1">
              <a:lnSpc>
                <a:spcPct val="100000"/>
              </a:lnSpc>
              <a:buClr>
                <a:schemeClr val="accent1"/>
              </a:buClr>
              <a:defRPr sz="1300">
                <a:cs typeface="B Roya" pitchFamily="2" charset="-78"/>
              </a:defRPr>
            </a:lvl5pPr>
          </a:lstStyle>
          <a:p>
            <a:pPr marL="360000" marR="0" lvl="0" indent="-285750" algn="r" defTabSz="457155" rtl="1" eaLnBrk="1" fontAlgn="base" latinLnBrk="0" hangingPunct="1">
              <a:lnSpc>
                <a:spcPct val="100000"/>
              </a:lnSpc>
              <a:spcBef>
                <a:spcPts val="400"/>
              </a:spcBef>
              <a:spcAft>
                <a:spcPct val="0"/>
              </a:spcAft>
              <a:buClr>
                <a:schemeClr val="accent1"/>
              </a:buClr>
              <a:buSzTx/>
              <a:buFont typeface="Arial"/>
              <a:buChar char="•"/>
              <a:tabLst/>
              <a:defRPr/>
            </a:pPr>
            <a:r>
              <a:rPr lang="fa-IR" dirty="0" smtClean="0">
                <a:cs typeface="B Roya" pitchFamily="2" charset="-78"/>
              </a:rPr>
              <a:t>متن را اينجا اضافه كنيد</a:t>
            </a:r>
            <a:r>
              <a:rPr lang="fa-IR" noProof="0" dirty="0" smtClean="0"/>
              <a:t>			</a:t>
            </a:r>
            <a:endParaRPr lang="en-GB" noProof="0" dirty="0" smtClean="0"/>
          </a:p>
          <a:p>
            <a:pPr lvl="1"/>
            <a:r>
              <a:rPr lang="fa-IR" noProof="0" dirty="0" smtClean="0"/>
              <a:t>سطح دوم</a:t>
            </a:r>
            <a:endParaRPr lang="en-GB" noProof="0" dirty="0" smtClean="0"/>
          </a:p>
          <a:p>
            <a:pPr lvl="2"/>
            <a:r>
              <a:rPr lang="fa-IR" noProof="0" dirty="0" smtClean="0"/>
              <a:t>سطح سوم</a:t>
            </a:r>
            <a:endParaRPr lang="en-GB" noProof="0" dirty="0" smtClean="0"/>
          </a:p>
          <a:p>
            <a:pPr lvl="3"/>
            <a:r>
              <a:rPr lang="fa-IR" noProof="0" dirty="0" smtClean="0"/>
              <a:t>سطح چهارم</a:t>
            </a:r>
            <a:endParaRPr lang="en-GB" noProof="0" dirty="0" smtClean="0"/>
          </a:p>
          <a:p>
            <a:pPr lvl="4"/>
            <a:r>
              <a:rPr lang="fa-IR" noProof="0" dirty="0" smtClean="0"/>
              <a:t>سطح پنجم</a:t>
            </a:r>
            <a:endParaRPr lang="en-GB" noProof="0" dirty="0"/>
          </a:p>
        </p:txBody>
      </p:sp>
      <p:sp>
        <p:nvSpPr>
          <p:cNvPr id="11" name="Picture Placeholder 4"/>
          <p:cNvSpPr>
            <a:spLocks noGrp="1"/>
          </p:cNvSpPr>
          <p:nvPr>
            <p:ph type="pic" sz="quarter" idx="14" hasCustomPrompt="1"/>
          </p:nvPr>
        </p:nvSpPr>
        <p:spPr>
          <a:xfrm>
            <a:off x="447675" y="1231199"/>
            <a:ext cx="3892250" cy="2258995"/>
          </a:xfrm>
          <a:prstGeom prst="rect">
            <a:avLst/>
          </a:prstGeom>
        </p:spPr>
        <p:txBody>
          <a:bodyPr anchor="t" anchorCtr="0">
            <a:normAutofit/>
          </a:bodyPr>
          <a:lstStyle>
            <a:lvl1pPr marL="0" indent="0" algn="r" rtl="1">
              <a:buNone/>
              <a:defRPr sz="1400" baseline="0">
                <a:solidFill>
                  <a:schemeClr val="bg2"/>
                </a:solidFill>
                <a:cs typeface="B Roya" pitchFamily="2" charset="-78"/>
              </a:defRPr>
            </a:lvl1pPr>
          </a:lstStyle>
          <a:p>
            <a:r>
              <a:rPr lang="fa-IR" noProof="0" dirty="0" smtClean="0"/>
              <a:t>عكس را انتخاب كنيد</a:t>
            </a:r>
            <a:endParaRPr lang="en-GB" noProof="0" dirty="0"/>
          </a:p>
        </p:txBody>
      </p:sp>
      <p:sp>
        <p:nvSpPr>
          <p:cNvPr id="4" name="Rectangle 3"/>
          <p:cNvSpPr/>
          <p:nvPr userDrawn="1"/>
        </p:nvSpPr>
        <p:spPr>
          <a:xfrm>
            <a:off x="447675"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algn="r" rtl="1">
              <a:lnSpc>
                <a:spcPct val="110000"/>
              </a:lnSpc>
            </a:pPr>
            <a:endParaRPr lang="en-GB" sz="1100" b="0" i="0" noProof="0" dirty="0">
              <a:solidFill>
                <a:schemeClr val="bg1"/>
              </a:solidFill>
              <a:cs typeface="B Roya" pitchFamily="2" charset="-78"/>
            </a:endParaRPr>
          </a:p>
        </p:txBody>
      </p:sp>
      <p:sp>
        <p:nvSpPr>
          <p:cNvPr id="30" name="Text Placeholder 6"/>
          <p:cNvSpPr>
            <a:spLocks noGrp="1"/>
          </p:cNvSpPr>
          <p:nvPr>
            <p:ph type="body" sz="quarter" idx="22" hasCustomPrompt="1"/>
          </p:nvPr>
        </p:nvSpPr>
        <p:spPr>
          <a:xfrm>
            <a:off x="533400" y="3580261"/>
            <a:ext cx="3733800" cy="609600"/>
          </a:xfrm>
          <a:prstGeom prst="rect">
            <a:avLst/>
          </a:prstGeom>
        </p:spPr>
        <p:txBody>
          <a:bodyPr vert="horz" lIns="0" tIns="0" rIns="0" bIns="0"/>
          <a:lstStyle>
            <a:lvl1pPr marL="74250" marR="0" indent="0" algn="r" defTabSz="457155" rtl="1" eaLnBrk="1" fontAlgn="base" latinLnBrk="0" hangingPunct="1">
              <a:lnSpc>
                <a:spcPct val="110000"/>
              </a:lnSpc>
              <a:spcBef>
                <a:spcPts val="400"/>
              </a:spcBef>
              <a:spcAft>
                <a:spcPct val="0"/>
              </a:spcAft>
              <a:buClr>
                <a:schemeClr val="accent1"/>
              </a:buClr>
              <a:buSzTx/>
              <a:buFont typeface="Arial"/>
              <a:buNone/>
              <a:tabLst/>
              <a:defRPr sz="1200" b="0" i="0" baseline="0">
                <a:solidFill>
                  <a:schemeClr val="bg1"/>
                </a:solidFill>
                <a:cs typeface="B Roya" pitchFamily="2" charset="-78"/>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50" marR="0" lvl="0" indent="0" algn="l" defTabSz="457155" rtl="0" eaLnBrk="1" fontAlgn="base" latinLnBrk="0" hangingPunct="1">
              <a:lnSpc>
                <a:spcPct val="110000"/>
              </a:lnSpc>
              <a:spcBef>
                <a:spcPts val="400"/>
              </a:spcBef>
              <a:spcAft>
                <a:spcPct val="0"/>
              </a:spcAft>
              <a:buClr>
                <a:schemeClr val="accent1"/>
              </a:buClr>
              <a:buSzTx/>
              <a:buFont typeface="Arial"/>
              <a:buNone/>
              <a:tabLst/>
              <a:defRPr/>
            </a:pPr>
            <a:r>
              <a:rPr lang="fa-IR" sz="1100" b="0" i="1" noProof="0" dirty="0" smtClean="0">
                <a:solidFill>
                  <a:schemeClr val="bg1"/>
                </a:solidFill>
              </a:rPr>
              <a:t>شرح عكس در اين قسمت قرار مي‌گيرد. شما مي‌توانيد متناسب با متن خود ارتفاع اين كادر را تغيير بدهيد. پيشنهاد مي‌شود تعداد خطوط متن كمتر از دو و بيشتر از چهار خط نشود.</a:t>
            </a:r>
            <a:endParaRPr lang="en-GB" sz="1100" b="0" i="1" noProof="0" dirty="0" smtClean="0">
              <a:solidFill>
                <a:schemeClr val="bg1"/>
              </a:solidFill>
            </a:endParaRPr>
          </a:p>
        </p:txBody>
      </p:sp>
    </p:spTree>
    <p:extLst>
      <p:ext uri="{BB962C8B-B14F-4D97-AF65-F5344CB8AC3E}">
        <p14:creationId xmlns:p14="http://schemas.microsoft.com/office/powerpoint/2010/main" val="888305826"/>
      </p:ext>
    </p:extLst>
  </p:cSld>
  <p:clrMapOvr>
    <a:masterClrMapping/>
  </p:clrMapOvr>
  <p:transition spd="slow">
    <p:push dir="u"/>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a:t>
            </a:r>
            <a:r>
              <a:rPr lang="en-GB" noProof="0" dirty="0" smtClean="0"/>
              <a:t>Title</a:t>
            </a:r>
            <a:endParaRPr lang="en-GB" noProof="0" dirty="0"/>
          </a:p>
        </p:txBody>
      </p:sp>
      <p:sp>
        <p:nvSpPr>
          <p:cNvPr id="3" name="Slide Number Placeholder 2"/>
          <p:cNvSpPr>
            <a:spLocks noGrp="1"/>
          </p:cNvSpPr>
          <p:nvPr>
            <p:ph type="sldNum" sz="quarter" idx="10"/>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255207432"/>
      </p:ext>
    </p:extLst>
  </p:cSld>
  <p:clrMapOvr>
    <a:masterClrMapping/>
  </p:clrMapOvr>
  <p:transition spd="slow">
    <p:push dir="u"/>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GB" noProof="0" smtClean="0"/>
              <a:t>Click to Edit Title</a:t>
            </a:r>
            <a:endParaRPr lang="en-GB" noProof="0"/>
          </a:p>
        </p:txBody>
      </p:sp>
      <p:sp>
        <p:nvSpPr>
          <p:cNvPr id="8" name="Text Placeholder 2"/>
          <p:cNvSpPr>
            <a:spLocks noGrp="1"/>
          </p:cNvSpPr>
          <p:nvPr>
            <p:ph idx="11" hasCustomPrompt="1"/>
          </p:nvPr>
        </p:nvSpPr>
        <p:spPr bwMode="auto">
          <a:xfrm>
            <a:off x="552764" y="1091407"/>
            <a:ext cx="8043777" cy="340915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4109838523"/>
      </p:ext>
    </p:extLst>
  </p:cSld>
  <p:clrMapOvr>
    <a:masterClrMapping/>
  </p:clrMapOvr>
  <p:transition spd="slow">
    <p:push dir="u"/>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ext with Headin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552764" y="1091939"/>
            <a:ext cx="8048057" cy="304688"/>
          </a:xfrm>
          <a:prstGeom prst="rect">
            <a:avLst/>
          </a:prstGeom>
        </p:spPr>
        <p:txBody>
          <a:bodyPr>
            <a:normAutofit/>
          </a:bodyPr>
          <a:lstStyle>
            <a:lvl1pPr marL="0" indent="0">
              <a:buFontTx/>
              <a:buNone/>
              <a:defRPr sz="1500" b="1" i="0"/>
            </a:lvl1pPr>
          </a:lstStyle>
          <a:p>
            <a:pPr lvl="0"/>
            <a:r>
              <a:rPr lang="en-GB" noProof="0" smtClean="0"/>
              <a:t>Click to edit heading</a:t>
            </a:r>
            <a:endParaRPr lang="en-GB" noProof="0"/>
          </a:p>
        </p:txBody>
      </p:sp>
      <p:sp>
        <p:nvSpPr>
          <p:cNvPr id="8" name="Text Placeholder 2"/>
          <p:cNvSpPr>
            <a:spLocks noGrp="1"/>
          </p:cNvSpPr>
          <p:nvPr>
            <p:ph idx="13" hasCustomPrompt="1"/>
          </p:nvPr>
        </p:nvSpPr>
        <p:spPr bwMode="auto">
          <a:xfrm>
            <a:off x="552764" y="1428750"/>
            <a:ext cx="8044541" cy="3071813"/>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Title 3"/>
          <p:cNvSpPr>
            <a:spLocks noGrp="1"/>
          </p:cNvSpPr>
          <p:nvPr>
            <p:ph type="title" hasCustomPrompt="1"/>
          </p:nvPr>
        </p:nvSpPr>
        <p:spPr/>
        <p:txBody>
          <a:bodyPr/>
          <a:lstStyle/>
          <a:p>
            <a:r>
              <a:rPr lang="en-GB" noProof="0" smtClean="0"/>
              <a:t>Click to Edit Title</a:t>
            </a:r>
            <a:endParaRPr lang="en-GB" noProof="0"/>
          </a:p>
        </p:txBody>
      </p:sp>
      <p:sp>
        <p:nvSpPr>
          <p:cNvPr id="2" name="Slide Number Placeholder 1"/>
          <p:cNvSpPr>
            <a:spLocks noGrp="1"/>
          </p:cNvSpPr>
          <p:nvPr>
            <p:ph type="sldNum" sz="quarter" idx="14"/>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1874217574"/>
      </p:ext>
    </p:extLst>
  </p:cSld>
  <p:clrMapOvr>
    <a:masterClrMapping/>
  </p:clrMapOvr>
  <p:transition spd="slow">
    <p:push dir="u"/>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Line Introduction">
    <p:spTree>
      <p:nvGrpSpPr>
        <p:cNvPr id="1" name=""/>
        <p:cNvGrpSpPr/>
        <p:nvPr/>
      </p:nvGrpSpPr>
      <p:grpSpPr>
        <a:xfrm>
          <a:off x="0" y="0"/>
          <a:ext cx="0" cy="0"/>
          <a:chOff x="0" y="0"/>
          <a:chExt cx="0" cy="0"/>
        </a:xfrm>
      </p:grpSpPr>
      <p:sp>
        <p:nvSpPr>
          <p:cNvPr id="4" name="Text Placeholder 2"/>
          <p:cNvSpPr>
            <a:spLocks noGrp="1"/>
          </p:cNvSpPr>
          <p:nvPr>
            <p:ph idx="1" hasCustomPrompt="1"/>
          </p:nvPr>
        </p:nvSpPr>
        <p:spPr bwMode="auto">
          <a:xfrm>
            <a:off x="552764" y="1716385"/>
            <a:ext cx="8044541" cy="2784178"/>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6" name="Text Placeholder 5"/>
          <p:cNvSpPr>
            <a:spLocks noGrp="1"/>
          </p:cNvSpPr>
          <p:nvPr>
            <p:ph type="body" sz="quarter" idx="11" hasCustomPrompt="1"/>
          </p:nvPr>
        </p:nvSpPr>
        <p:spPr>
          <a:xfrm>
            <a:off x="552764" y="1092248"/>
            <a:ext cx="8044137" cy="590117"/>
          </a:xfrm>
          <a:prstGeom prst="rect">
            <a:avLst/>
          </a:prstGeom>
        </p:spPr>
        <p:txBody>
          <a:bodyPr>
            <a:normAutofit/>
          </a:bodyPr>
          <a:lstStyle>
            <a:lvl1pPr marL="0" indent="0">
              <a:buFontTx/>
              <a:buNone/>
              <a:defRPr sz="1500" b="1" i="0" baseline="0">
                <a:solidFill>
                  <a:schemeClr val="accent1"/>
                </a:solidFill>
              </a:defRPr>
            </a:lvl1pPr>
          </a:lstStyle>
          <a:p>
            <a:pPr lvl="0"/>
            <a:r>
              <a:rPr lang="en-GB" noProof="0" smtClean="0"/>
              <a:t>Click to edit text. Main idea, quote, or phrase two lines and under may go in this text box. </a:t>
            </a:r>
            <a:endParaRPr lang="en-GB" noProof="0"/>
          </a:p>
        </p:txBody>
      </p:sp>
      <p:sp>
        <p:nvSpPr>
          <p:cNvPr id="7" name="Title 3"/>
          <p:cNvSpPr>
            <a:spLocks noGrp="1"/>
          </p:cNvSpPr>
          <p:nvPr>
            <p:ph type="title" hasCustomPrompt="1"/>
          </p:nvPr>
        </p:nvSpPr>
        <p:spPr>
          <a:xfrm>
            <a:off x="546100" y="172642"/>
            <a:ext cx="8058151" cy="679647"/>
          </a:xfrm>
        </p:spPr>
        <p:txBody>
          <a:bodyPr/>
          <a:lstStyle/>
          <a:p>
            <a:r>
              <a:rPr lang="en-GB" noProof="0" smtClean="0"/>
              <a:t>Click to Edit Title</a:t>
            </a:r>
            <a:endParaRPr lang="en-GB" noProof="0"/>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2984656196"/>
      </p:ext>
    </p:extLst>
  </p:cSld>
  <p:clrMapOvr>
    <a:masterClrMapping/>
  </p:clrMapOvr>
  <p:transition spd="slow">
    <p:push dir="u"/>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3-Line Introduction">
    <p:spTree>
      <p:nvGrpSpPr>
        <p:cNvPr id="1" name=""/>
        <p:cNvGrpSpPr/>
        <p:nvPr/>
      </p:nvGrpSpPr>
      <p:grpSpPr>
        <a:xfrm>
          <a:off x="0" y="0"/>
          <a:ext cx="0" cy="0"/>
          <a:chOff x="0" y="0"/>
          <a:chExt cx="0" cy="0"/>
        </a:xfrm>
      </p:grpSpPr>
      <p:sp>
        <p:nvSpPr>
          <p:cNvPr id="4" name="Text Placeholder 2"/>
          <p:cNvSpPr>
            <a:spLocks noGrp="1"/>
          </p:cNvSpPr>
          <p:nvPr>
            <p:ph idx="1" hasCustomPrompt="1"/>
          </p:nvPr>
        </p:nvSpPr>
        <p:spPr bwMode="auto">
          <a:xfrm>
            <a:off x="552764" y="1869437"/>
            <a:ext cx="8044541" cy="2630351"/>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6" name="Text Placeholder 5"/>
          <p:cNvSpPr>
            <a:spLocks noGrp="1"/>
          </p:cNvSpPr>
          <p:nvPr>
            <p:ph type="body" sz="quarter" idx="11" hasCustomPrompt="1"/>
          </p:nvPr>
        </p:nvSpPr>
        <p:spPr>
          <a:xfrm>
            <a:off x="552764" y="1091573"/>
            <a:ext cx="8044541" cy="749562"/>
          </a:xfrm>
          <a:prstGeom prst="rect">
            <a:avLst/>
          </a:prstGeom>
        </p:spPr>
        <p:txBody>
          <a:bodyPr>
            <a:noAutofit/>
          </a:bodyPr>
          <a:lstStyle>
            <a:lvl1pPr marL="0" marR="0" indent="0" algn="l" defTabSz="342866" rtl="0" eaLnBrk="1" fontAlgn="base" latinLnBrk="0" hangingPunct="1">
              <a:lnSpc>
                <a:spcPct val="100000"/>
              </a:lnSpc>
              <a:spcBef>
                <a:spcPct val="20000"/>
              </a:spcBef>
              <a:spcAft>
                <a:spcPct val="0"/>
              </a:spcAft>
              <a:buClr>
                <a:schemeClr val="accent1"/>
              </a:buClr>
              <a:buSzTx/>
              <a:buFontTx/>
              <a:buNone/>
              <a:tabLst/>
              <a:defRPr sz="1500" b="1" i="0" baseline="0">
                <a:solidFill>
                  <a:schemeClr val="accent1"/>
                </a:solidFill>
              </a:defRPr>
            </a:lvl1pPr>
          </a:lstStyle>
          <a:p>
            <a:pPr marL="0" marR="0" lvl="0" indent="0" algn="l" defTabSz="342866" rtl="0" eaLnBrk="1" fontAlgn="base" latinLnBrk="0" hangingPunct="1">
              <a:lnSpc>
                <a:spcPct val="100000"/>
              </a:lnSpc>
              <a:spcBef>
                <a:spcPct val="20000"/>
              </a:spcBef>
              <a:spcAft>
                <a:spcPct val="0"/>
              </a:spcAft>
              <a:buClr>
                <a:schemeClr val="accent1"/>
              </a:buClr>
              <a:buSzTx/>
              <a:buFontTx/>
              <a:buNone/>
              <a:tabLst/>
              <a:defRPr/>
            </a:pPr>
            <a:r>
              <a:rPr lang="en-GB" noProof="0" smtClean="0"/>
              <a:t>Click to edit text. Main idea, quote, or phrase three lines and under may go in this text box. For text over three lines adjust the size of this box.</a:t>
            </a:r>
            <a:endParaRPr lang="en-GB" noProof="0"/>
          </a:p>
        </p:txBody>
      </p:sp>
      <p:sp>
        <p:nvSpPr>
          <p:cNvPr id="7" name="Title 3"/>
          <p:cNvSpPr>
            <a:spLocks noGrp="1"/>
          </p:cNvSpPr>
          <p:nvPr>
            <p:ph type="title" hasCustomPrompt="1"/>
          </p:nvPr>
        </p:nvSpPr>
        <p:spPr>
          <a:xfrm>
            <a:off x="546100" y="172642"/>
            <a:ext cx="8058151" cy="679647"/>
          </a:xfrm>
        </p:spPr>
        <p:txBody>
          <a:bodyPr/>
          <a:lstStyle/>
          <a:p>
            <a:r>
              <a:rPr lang="en-GB" noProof="0" smtClean="0"/>
              <a:t>Click to Edit Title</a:t>
            </a:r>
            <a:endParaRPr lang="en-GB" noProof="0"/>
          </a:p>
        </p:txBody>
      </p:sp>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4040081264"/>
      </p:ext>
    </p:extLst>
  </p:cSld>
  <p:clrMapOvr>
    <a:masterClrMapping/>
  </p:clrMapOvr>
  <p:transition spd="slow">
    <p:push dir="u"/>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6" name="Text Placeholder 5"/>
          <p:cNvSpPr>
            <a:spLocks noGrp="1"/>
          </p:cNvSpPr>
          <p:nvPr>
            <p:ph type="body" sz="quarter" idx="15" hasCustomPrompt="1"/>
          </p:nvPr>
        </p:nvSpPr>
        <p:spPr>
          <a:xfrm>
            <a:off x="546018" y="1091572"/>
            <a:ext cx="3784756" cy="55315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8" name="Text Placeholder 12"/>
          <p:cNvSpPr>
            <a:spLocks noGrp="1"/>
          </p:cNvSpPr>
          <p:nvPr>
            <p:ph type="body" sz="quarter" idx="17" hasCustomPrompt="1"/>
          </p:nvPr>
        </p:nvSpPr>
        <p:spPr>
          <a:xfrm>
            <a:off x="547187" y="1674815"/>
            <a:ext cx="3780956" cy="2825246"/>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9" name="Text Placeholder 5"/>
          <p:cNvSpPr>
            <a:spLocks noGrp="1"/>
          </p:cNvSpPr>
          <p:nvPr>
            <p:ph type="body" sz="quarter" idx="19" hasCustomPrompt="1"/>
          </p:nvPr>
        </p:nvSpPr>
        <p:spPr>
          <a:xfrm>
            <a:off x="4812564" y="1091572"/>
            <a:ext cx="3784756" cy="55315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0" name="Text Placeholder 12"/>
          <p:cNvSpPr>
            <a:spLocks noGrp="1"/>
          </p:cNvSpPr>
          <p:nvPr>
            <p:ph type="body" sz="quarter" idx="20" hasCustomPrompt="1"/>
          </p:nvPr>
        </p:nvSpPr>
        <p:spPr>
          <a:xfrm>
            <a:off x="4813733" y="1674815"/>
            <a:ext cx="3780956" cy="2825246"/>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5" name="Slide Number Placeholder 4"/>
          <p:cNvSpPr>
            <a:spLocks noGrp="1"/>
          </p:cNvSpPr>
          <p:nvPr>
            <p:ph type="sldNum" sz="quarter" idx="21"/>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1563972251"/>
      </p:ext>
    </p:extLst>
  </p:cSld>
  <p:clrMapOvr>
    <a:masterClrMapping/>
  </p:clrMapOvr>
  <p:transition spd="slow">
    <p:push dir="u"/>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3-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6" name="Text Placeholder 5"/>
          <p:cNvSpPr>
            <a:spLocks noGrp="1"/>
          </p:cNvSpPr>
          <p:nvPr>
            <p:ph type="body" sz="quarter" idx="15" hasCustomPrompt="1"/>
          </p:nvPr>
        </p:nvSpPr>
        <p:spPr>
          <a:xfrm>
            <a:off x="546017" y="1091572"/>
            <a:ext cx="2477124" cy="553158"/>
          </a:xfrm>
          <a:prstGeom prst="rect">
            <a:avLst/>
          </a:prstGeom>
        </p:spPr>
        <p:txBody>
          <a:bodyPr anchor="b" anchorCtr="0">
            <a:noAutofit/>
          </a:bodyPr>
          <a:lstStyle>
            <a:lvl1pPr marL="0" indent="0">
              <a:buFontTx/>
              <a:buNone/>
              <a:defRPr sz="1125" b="1" i="0" baseline="0"/>
            </a:lvl1pPr>
          </a:lstStyle>
          <a:p>
            <a:pPr lvl="0"/>
            <a:r>
              <a:rPr lang="en-GB" noProof="0" smtClean="0"/>
              <a:t>Click to edit heading </a:t>
            </a:r>
            <a:endParaRPr lang="en-GB" noProof="0"/>
          </a:p>
        </p:txBody>
      </p:sp>
      <p:sp>
        <p:nvSpPr>
          <p:cNvPr id="18" name="Text Placeholder 12"/>
          <p:cNvSpPr>
            <a:spLocks noGrp="1"/>
          </p:cNvSpPr>
          <p:nvPr>
            <p:ph type="body" sz="quarter" idx="17" hasCustomPrompt="1"/>
          </p:nvPr>
        </p:nvSpPr>
        <p:spPr>
          <a:xfrm>
            <a:off x="547186" y="1685517"/>
            <a:ext cx="2474637" cy="2814545"/>
          </a:xfrm>
          <a:prstGeom prst="rect">
            <a:avLst/>
          </a:prstGeom>
        </p:spPr>
        <p:txBody>
          <a:bodyPr>
            <a:noAutofit/>
          </a:bodyPr>
          <a:lstStyle>
            <a:lvl1pPr>
              <a:lnSpc>
                <a:spcPct val="100000"/>
              </a:lnSpc>
              <a:buClr>
                <a:schemeClr val="accent1"/>
              </a:buClr>
              <a:defRPr sz="825"/>
            </a:lvl1pPr>
            <a:lvl2pPr>
              <a:lnSpc>
                <a:spcPct val="100000"/>
              </a:lnSpc>
              <a:buClr>
                <a:schemeClr val="accent1"/>
              </a:buClr>
              <a:defRPr sz="825"/>
            </a:lvl2pPr>
            <a:lvl3pPr>
              <a:lnSpc>
                <a:spcPct val="100000"/>
              </a:lnSpc>
              <a:buClr>
                <a:schemeClr val="accent1"/>
              </a:buClr>
              <a:defRPr sz="825"/>
            </a:lvl3pPr>
            <a:lvl4pPr>
              <a:lnSpc>
                <a:spcPct val="100000"/>
              </a:lnSpc>
              <a:buClr>
                <a:schemeClr val="accent1"/>
              </a:buClr>
              <a:defRPr sz="825"/>
            </a:lvl4pPr>
            <a:lvl5pPr>
              <a:lnSpc>
                <a:spcPct val="100000"/>
              </a:lnSpc>
              <a:buClr>
                <a:schemeClr val="accent1"/>
              </a:buClr>
              <a:defRPr sz="8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2" name="Text Placeholder 5"/>
          <p:cNvSpPr>
            <a:spLocks noGrp="1"/>
          </p:cNvSpPr>
          <p:nvPr>
            <p:ph type="body" sz="quarter" idx="18" hasCustomPrompt="1"/>
          </p:nvPr>
        </p:nvSpPr>
        <p:spPr>
          <a:xfrm>
            <a:off x="3349833" y="1091572"/>
            <a:ext cx="2477124" cy="553158"/>
          </a:xfrm>
          <a:prstGeom prst="rect">
            <a:avLst/>
          </a:prstGeom>
        </p:spPr>
        <p:txBody>
          <a:bodyPr anchor="b" anchorCtr="0">
            <a:noAutofit/>
          </a:bodyPr>
          <a:lstStyle>
            <a:lvl1pPr marL="0" indent="0">
              <a:buFontTx/>
              <a:buNone/>
              <a:defRPr sz="1125" b="1" i="0"/>
            </a:lvl1pPr>
          </a:lstStyle>
          <a:p>
            <a:pPr lvl="0"/>
            <a:r>
              <a:rPr lang="en-GB" noProof="0" smtClean="0"/>
              <a:t>Click to edit heading</a:t>
            </a:r>
            <a:endParaRPr lang="en-GB" noProof="0"/>
          </a:p>
        </p:txBody>
      </p:sp>
      <p:sp>
        <p:nvSpPr>
          <p:cNvPr id="13" name="Text Placeholder 12"/>
          <p:cNvSpPr>
            <a:spLocks noGrp="1"/>
          </p:cNvSpPr>
          <p:nvPr>
            <p:ph type="body" sz="quarter" idx="19" hasCustomPrompt="1"/>
          </p:nvPr>
        </p:nvSpPr>
        <p:spPr>
          <a:xfrm>
            <a:off x="3351002" y="1685517"/>
            <a:ext cx="2474637" cy="2814545"/>
          </a:xfrm>
          <a:prstGeom prst="rect">
            <a:avLst/>
          </a:prstGeom>
        </p:spPr>
        <p:txBody>
          <a:bodyPr>
            <a:noAutofit/>
          </a:bodyPr>
          <a:lstStyle>
            <a:lvl1pPr>
              <a:lnSpc>
                <a:spcPct val="100000"/>
              </a:lnSpc>
              <a:buClr>
                <a:schemeClr val="accent1"/>
              </a:buClr>
              <a:defRPr sz="825"/>
            </a:lvl1pPr>
            <a:lvl2pPr>
              <a:lnSpc>
                <a:spcPct val="100000"/>
              </a:lnSpc>
              <a:buClr>
                <a:schemeClr val="accent1"/>
              </a:buClr>
              <a:defRPr sz="825"/>
            </a:lvl2pPr>
            <a:lvl3pPr>
              <a:lnSpc>
                <a:spcPct val="100000"/>
              </a:lnSpc>
              <a:buClr>
                <a:schemeClr val="accent1"/>
              </a:buClr>
              <a:defRPr sz="825"/>
            </a:lvl3pPr>
            <a:lvl4pPr>
              <a:lnSpc>
                <a:spcPct val="100000"/>
              </a:lnSpc>
              <a:buClr>
                <a:schemeClr val="accent1"/>
              </a:buClr>
              <a:defRPr sz="825"/>
            </a:lvl4pPr>
            <a:lvl5pPr>
              <a:lnSpc>
                <a:spcPct val="100000"/>
              </a:lnSpc>
              <a:buClr>
                <a:schemeClr val="accent1"/>
              </a:buClr>
              <a:defRPr sz="8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5" name="Text Placeholder 5"/>
          <p:cNvSpPr>
            <a:spLocks noGrp="1"/>
          </p:cNvSpPr>
          <p:nvPr>
            <p:ph type="body" sz="quarter" idx="20" hasCustomPrompt="1"/>
          </p:nvPr>
        </p:nvSpPr>
        <p:spPr>
          <a:xfrm>
            <a:off x="6122454" y="1091572"/>
            <a:ext cx="2477124" cy="553158"/>
          </a:xfrm>
          <a:prstGeom prst="rect">
            <a:avLst/>
          </a:prstGeom>
        </p:spPr>
        <p:txBody>
          <a:bodyPr anchor="b" anchorCtr="0">
            <a:noAutofit/>
          </a:bodyPr>
          <a:lstStyle>
            <a:lvl1pPr marL="0" indent="0">
              <a:buFontTx/>
              <a:buNone/>
              <a:defRPr sz="1125" b="1" i="0"/>
            </a:lvl1pPr>
          </a:lstStyle>
          <a:p>
            <a:pPr lvl="0"/>
            <a:r>
              <a:rPr lang="en-GB" noProof="0" smtClean="0"/>
              <a:t>Click to edit heading</a:t>
            </a:r>
            <a:endParaRPr lang="en-GB" noProof="0"/>
          </a:p>
        </p:txBody>
      </p:sp>
      <p:sp>
        <p:nvSpPr>
          <p:cNvPr id="19" name="Text Placeholder 12"/>
          <p:cNvSpPr>
            <a:spLocks noGrp="1"/>
          </p:cNvSpPr>
          <p:nvPr>
            <p:ph type="body" sz="quarter" idx="21" hasCustomPrompt="1"/>
          </p:nvPr>
        </p:nvSpPr>
        <p:spPr>
          <a:xfrm>
            <a:off x="6123623" y="1685517"/>
            <a:ext cx="2474637" cy="2814545"/>
          </a:xfrm>
          <a:prstGeom prst="rect">
            <a:avLst/>
          </a:prstGeom>
        </p:spPr>
        <p:txBody>
          <a:bodyPr>
            <a:noAutofit/>
          </a:bodyPr>
          <a:lstStyle>
            <a:lvl1pPr>
              <a:lnSpc>
                <a:spcPct val="100000"/>
              </a:lnSpc>
              <a:buClr>
                <a:schemeClr val="accent1"/>
              </a:buClr>
              <a:defRPr sz="825"/>
            </a:lvl1pPr>
            <a:lvl2pPr>
              <a:lnSpc>
                <a:spcPct val="100000"/>
              </a:lnSpc>
              <a:buClr>
                <a:schemeClr val="accent1"/>
              </a:buClr>
              <a:defRPr sz="825"/>
            </a:lvl2pPr>
            <a:lvl3pPr>
              <a:lnSpc>
                <a:spcPct val="100000"/>
              </a:lnSpc>
              <a:buClr>
                <a:schemeClr val="accent1"/>
              </a:buClr>
              <a:defRPr sz="825"/>
            </a:lvl3pPr>
            <a:lvl4pPr>
              <a:lnSpc>
                <a:spcPct val="100000"/>
              </a:lnSpc>
              <a:buClr>
                <a:schemeClr val="accent1"/>
              </a:buClr>
              <a:defRPr sz="825"/>
            </a:lvl4pPr>
            <a:lvl5pPr>
              <a:lnSpc>
                <a:spcPct val="100000"/>
              </a:lnSpc>
              <a:buClr>
                <a:schemeClr val="accent1"/>
              </a:buClr>
              <a:defRPr sz="8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5" name="Slide Number Placeholder 4"/>
          <p:cNvSpPr>
            <a:spLocks noGrp="1"/>
          </p:cNvSpPr>
          <p:nvPr>
            <p:ph type="sldNum" sz="quarter" idx="2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2485476282"/>
      </p:ext>
    </p:extLst>
  </p:cSld>
  <p:clrMapOvr>
    <a:masterClrMapping/>
  </p:clrMapOvr>
  <p:transition spd="slow">
    <p:push dir="u"/>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9" name="Text Placeholder 5"/>
          <p:cNvSpPr>
            <a:spLocks noGrp="1"/>
          </p:cNvSpPr>
          <p:nvPr>
            <p:ph type="body" sz="quarter" idx="19" hasCustomPrompt="1"/>
          </p:nvPr>
        </p:nvSpPr>
        <p:spPr>
          <a:xfrm>
            <a:off x="4812564" y="1091572"/>
            <a:ext cx="3784756" cy="55315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0" name="Text Placeholder 12"/>
          <p:cNvSpPr>
            <a:spLocks noGrp="1"/>
          </p:cNvSpPr>
          <p:nvPr>
            <p:ph type="body" sz="quarter" idx="20" hasCustomPrompt="1"/>
          </p:nvPr>
        </p:nvSpPr>
        <p:spPr>
          <a:xfrm>
            <a:off x="4813733" y="1674815"/>
            <a:ext cx="3780956" cy="2718230"/>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8" name="Picture Placeholder 4"/>
          <p:cNvSpPr>
            <a:spLocks noGrp="1"/>
          </p:cNvSpPr>
          <p:nvPr>
            <p:ph type="pic" sz="quarter" idx="14" hasCustomPrompt="1"/>
          </p:nvPr>
        </p:nvSpPr>
        <p:spPr>
          <a:xfrm>
            <a:off x="549371" y="1166484"/>
            <a:ext cx="3786598" cy="3223694"/>
          </a:xfrm>
          <a:prstGeom prst="rect">
            <a:avLst/>
          </a:prstGeom>
        </p:spPr>
        <p:txBody>
          <a:bodyPr anchor="t" anchorCtr="0">
            <a:normAutofit/>
          </a:bodyPr>
          <a:lstStyle>
            <a:lvl1pPr marL="0" indent="0">
              <a:buNone/>
              <a:defRPr sz="1050">
                <a:solidFill>
                  <a:schemeClr val="bg2"/>
                </a:solidFill>
              </a:defRPr>
            </a:lvl1pPr>
          </a:lstStyle>
          <a:p>
            <a:r>
              <a:rPr lang="en-GB" noProof="0" smtClean="0"/>
              <a:t>Photo Here </a:t>
            </a:r>
            <a:endParaRPr lang="en-GB" noProof="0"/>
          </a:p>
        </p:txBody>
      </p:sp>
      <p:sp>
        <p:nvSpPr>
          <p:cNvPr id="3" name="Slide Number Placeholder 2"/>
          <p:cNvSpPr>
            <a:spLocks noGrp="1"/>
          </p:cNvSpPr>
          <p:nvPr>
            <p:ph type="sldNum" sz="quarter" idx="21"/>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2198858007"/>
      </p:ext>
    </p:extLst>
  </p:cSld>
  <p:clrMapOvr>
    <a:masterClrMapping/>
  </p:clrMapOvr>
  <p:transition spd="slow">
    <p:push dir="u"/>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Photo Left - with Caption">
    <p:spTree>
      <p:nvGrpSpPr>
        <p:cNvPr id="1" name=""/>
        <p:cNvGrpSpPr/>
        <p:nvPr/>
      </p:nvGrpSpPr>
      <p:grpSpPr>
        <a:xfrm>
          <a:off x="0" y="0"/>
          <a:ext cx="0" cy="0"/>
          <a:chOff x="0" y="0"/>
          <a:chExt cx="0" cy="0"/>
        </a:xfrm>
      </p:grpSpPr>
      <p:sp>
        <p:nvSpPr>
          <p:cNvPr id="10" name="Picture Placeholder 4"/>
          <p:cNvSpPr>
            <a:spLocks noGrp="1"/>
          </p:cNvSpPr>
          <p:nvPr>
            <p:ph type="pic" sz="quarter" idx="14" hasCustomPrompt="1"/>
          </p:nvPr>
        </p:nvSpPr>
        <p:spPr>
          <a:xfrm>
            <a:off x="549371" y="1166484"/>
            <a:ext cx="3786598" cy="2370425"/>
          </a:xfrm>
          <a:prstGeom prst="rect">
            <a:avLst/>
          </a:prstGeom>
        </p:spPr>
        <p:txBody>
          <a:bodyPr anchor="t" anchorCtr="0">
            <a:normAutofit/>
          </a:bodyPr>
          <a:lstStyle>
            <a:lvl1pPr marL="0" indent="0">
              <a:buNone/>
              <a:defRPr sz="1050">
                <a:solidFill>
                  <a:schemeClr val="bg2"/>
                </a:solidFill>
              </a:defRPr>
            </a:lvl1pPr>
          </a:lstStyle>
          <a:p>
            <a:r>
              <a:rPr lang="en-GB" noProof="0" smtClean="0"/>
              <a:t>Photo Here </a:t>
            </a:r>
            <a:endParaRPr lang="en-GB" noProof="0"/>
          </a:p>
        </p:txBody>
      </p:sp>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3" name="Text Placeholder 5"/>
          <p:cNvSpPr>
            <a:spLocks noGrp="1"/>
          </p:cNvSpPr>
          <p:nvPr>
            <p:ph type="body" sz="quarter" idx="19" hasCustomPrompt="1"/>
          </p:nvPr>
        </p:nvSpPr>
        <p:spPr>
          <a:xfrm>
            <a:off x="4812564" y="1091572"/>
            <a:ext cx="3784756" cy="55315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5" name="Text Placeholder 12"/>
          <p:cNvSpPr>
            <a:spLocks noGrp="1"/>
          </p:cNvSpPr>
          <p:nvPr>
            <p:ph type="body" sz="quarter" idx="20" hasCustomPrompt="1"/>
          </p:nvPr>
        </p:nvSpPr>
        <p:spPr>
          <a:xfrm>
            <a:off x="4813733" y="1674815"/>
            <a:ext cx="3780956" cy="2718230"/>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Rectangle 3"/>
          <p:cNvSpPr/>
          <p:nvPr userDrawn="1"/>
        </p:nvSpPr>
        <p:spPr>
          <a:xfrm>
            <a:off x="549276" y="3536200"/>
            <a:ext cx="3785269" cy="856490"/>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08000" tIns="70200" rIns="108000" bIns="108000" rtlCol="0" anchor="t" anchorCtr="0"/>
          <a:lstStyle/>
          <a:p>
            <a:pPr>
              <a:lnSpc>
                <a:spcPct val="110000"/>
              </a:lnSpc>
              <a:defRPr/>
            </a:pPr>
            <a:endParaRPr lang="en-GB" sz="825" i="1" dirty="0" smtClean="0">
              <a:solidFill>
                <a:prstClr val="white"/>
              </a:solidFill>
            </a:endParaRPr>
          </a:p>
          <a:p>
            <a:pPr>
              <a:lnSpc>
                <a:spcPct val="110000"/>
              </a:lnSpc>
              <a:defRPr/>
            </a:pPr>
            <a:endParaRPr lang="en-GB" sz="825" i="1" dirty="0" smtClean="0">
              <a:solidFill>
                <a:prstClr val="white"/>
              </a:solidFill>
            </a:endParaRPr>
          </a:p>
          <a:p>
            <a:pPr>
              <a:lnSpc>
                <a:spcPct val="110000"/>
              </a:lnSpc>
            </a:pPr>
            <a:endParaRPr lang="en-GB" sz="825" i="1" dirty="0">
              <a:solidFill>
                <a:prstClr val="white"/>
              </a:solidFill>
            </a:endParaRPr>
          </a:p>
        </p:txBody>
      </p:sp>
      <p:sp>
        <p:nvSpPr>
          <p:cNvPr id="3" name="Slide Number Placeholder 2"/>
          <p:cNvSpPr>
            <a:spLocks noGrp="1"/>
          </p:cNvSpPr>
          <p:nvPr>
            <p:ph type="sldNum" sz="quarter" idx="21"/>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7" name="Text Placeholder 6"/>
          <p:cNvSpPr>
            <a:spLocks noGrp="1"/>
          </p:cNvSpPr>
          <p:nvPr>
            <p:ph type="body" sz="quarter" idx="22" hasCustomPrompt="1"/>
          </p:nvPr>
        </p:nvSpPr>
        <p:spPr>
          <a:xfrm>
            <a:off x="685800" y="3629757"/>
            <a:ext cx="3505200" cy="685800"/>
          </a:xfrm>
          <a:prstGeom prst="rect">
            <a:avLst/>
          </a:prstGeom>
        </p:spPr>
        <p:txBody>
          <a:bodyPr vert="horz" lIns="0" tIns="0" rIns="0" bIns="0"/>
          <a:lstStyle>
            <a:lvl1pPr marL="55688" marR="0" indent="0" algn="l" defTabSz="342866" rtl="0" eaLnBrk="1" fontAlgn="base" latinLnBrk="0" hangingPunct="1">
              <a:lnSpc>
                <a:spcPct val="110000"/>
              </a:lnSpc>
              <a:spcBef>
                <a:spcPts val="300"/>
              </a:spcBef>
              <a:spcAft>
                <a:spcPct val="0"/>
              </a:spcAft>
              <a:buClr>
                <a:schemeClr val="accent1"/>
              </a:buClr>
              <a:buSzTx/>
              <a:buFont typeface="Arial"/>
              <a:buNone/>
              <a:tabLst/>
              <a:defRPr sz="825" b="0" i="1">
                <a:solidFill>
                  <a:schemeClr val="bg1"/>
                </a:solidFill>
              </a:defRPr>
            </a:lvl1pPr>
            <a:lvl2pPr>
              <a:defRPr sz="825" b="0" i="1">
                <a:solidFill>
                  <a:schemeClr val="bg1"/>
                </a:solidFill>
              </a:defRPr>
            </a:lvl2pPr>
            <a:lvl3pPr>
              <a:defRPr sz="825" b="0" i="1">
                <a:solidFill>
                  <a:schemeClr val="bg1"/>
                </a:solidFill>
              </a:defRPr>
            </a:lvl3pPr>
            <a:lvl4pPr>
              <a:defRPr sz="825" b="0" i="1">
                <a:solidFill>
                  <a:schemeClr val="bg1"/>
                </a:solidFill>
              </a:defRPr>
            </a:lvl4pPr>
            <a:lvl5pPr>
              <a:defRPr sz="825" b="0" i="1">
                <a:solidFill>
                  <a:schemeClr val="bg1"/>
                </a:solidFill>
              </a:defRPr>
            </a:lvl5pPr>
          </a:lstStyle>
          <a:p>
            <a:pPr marL="55688" marR="0" lvl="0" indent="0" algn="l" defTabSz="342866" rtl="0" eaLnBrk="1" fontAlgn="base" latinLnBrk="0" hangingPunct="1">
              <a:lnSpc>
                <a:spcPct val="110000"/>
              </a:lnSpc>
              <a:spcBef>
                <a:spcPts val="300"/>
              </a:spcBef>
              <a:spcAft>
                <a:spcPct val="0"/>
              </a:spcAft>
              <a:buClr>
                <a:schemeClr val="accent1"/>
              </a:buClr>
              <a:buSzTx/>
              <a:buFont typeface="Arial"/>
              <a:buNone/>
              <a:tabLst/>
              <a:defRPr/>
            </a:pPr>
            <a:r>
              <a:rPr lang="en-GB" sz="825" b="0" i="1" noProof="0" dirty="0" smtClean="0">
                <a:solidFill>
                  <a:schemeClr val="bg1"/>
                </a:solidFill>
              </a:rPr>
              <a:t>Caption or</a:t>
            </a:r>
            <a:r>
              <a:rPr lang="en-GB" sz="825" b="0" i="1" baseline="0" noProof="0" dirty="0" smtClean="0">
                <a:solidFill>
                  <a:schemeClr val="bg1"/>
                </a:solidFill>
              </a:rPr>
              <a:t> credit for a photo could be put in this space. </a:t>
            </a:r>
            <a:r>
              <a:rPr lang="en-GB" sz="825" b="0" i="1" noProof="0" dirty="0" smtClean="0">
                <a:solidFill>
                  <a:schemeClr val="bg1"/>
                </a:solidFill>
              </a:rPr>
              <a:t>You may adjust the height of this box</a:t>
            </a:r>
            <a:r>
              <a:rPr lang="en-GB" sz="825" b="0" i="1" baseline="0" noProof="0" dirty="0" smtClean="0">
                <a:solidFill>
                  <a:schemeClr val="bg1"/>
                </a:solidFill>
              </a:rPr>
              <a:t> to accommodate more or less text. Suggested number of lines of text is no less than two and no more than five.</a:t>
            </a:r>
            <a:endParaRPr lang="en-GB" sz="825" b="0" i="1" noProof="0" dirty="0" smtClean="0">
              <a:solidFill>
                <a:schemeClr val="bg1"/>
              </a:solidFill>
            </a:endParaRPr>
          </a:p>
        </p:txBody>
      </p:sp>
    </p:spTree>
    <p:extLst>
      <p:ext uri="{BB962C8B-B14F-4D97-AF65-F5344CB8AC3E}">
        <p14:creationId xmlns:p14="http://schemas.microsoft.com/office/powerpoint/2010/main" val="2883564613"/>
      </p:ext>
    </p:extLst>
  </p:cSld>
  <p:clrMapOvr>
    <a:masterClrMapping/>
  </p:clrMapOvr>
  <p:transition spd="slow">
    <p:push dir="u"/>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2" name="Text Placeholder 5"/>
          <p:cNvSpPr>
            <a:spLocks noGrp="1"/>
          </p:cNvSpPr>
          <p:nvPr>
            <p:ph type="body" sz="quarter" idx="19" hasCustomPrompt="1"/>
          </p:nvPr>
        </p:nvSpPr>
        <p:spPr>
          <a:xfrm>
            <a:off x="547418" y="1091572"/>
            <a:ext cx="3784756" cy="55315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4" name="Text Placeholder 12"/>
          <p:cNvSpPr>
            <a:spLocks noGrp="1"/>
          </p:cNvSpPr>
          <p:nvPr>
            <p:ph type="body" sz="quarter" idx="20" hasCustomPrompt="1"/>
          </p:nvPr>
        </p:nvSpPr>
        <p:spPr>
          <a:xfrm>
            <a:off x="548587" y="1674815"/>
            <a:ext cx="3780956" cy="2718230"/>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7" name="Picture Placeholder 4"/>
          <p:cNvSpPr>
            <a:spLocks noGrp="1"/>
          </p:cNvSpPr>
          <p:nvPr>
            <p:ph type="pic" sz="quarter" idx="21" hasCustomPrompt="1"/>
          </p:nvPr>
        </p:nvSpPr>
        <p:spPr>
          <a:xfrm>
            <a:off x="4818525" y="1166484"/>
            <a:ext cx="3786598" cy="3223694"/>
          </a:xfrm>
          <a:prstGeom prst="rect">
            <a:avLst/>
          </a:prstGeom>
        </p:spPr>
        <p:txBody>
          <a:bodyPr anchor="t" anchorCtr="0">
            <a:normAutofit/>
          </a:bodyPr>
          <a:lstStyle>
            <a:lvl1pPr marL="0" indent="0">
              <a:buNone/>
              <a:defRPr sz="1050">
                <a:solidFill>
                  <a:schemeClr val="bg2"/>
                </a:solidFill>
              </a:defRPr>
            </a:lvl1pPr>
          </a:lstStyle>
          <a:p>
            <a:r>
              <a:rPr lang="en-GB" noProof="0" smtClean="0"/>
              <a:t>Photo Here </a:t>
            </a:r>
            <a:endParaRPr lang="en-GB" noProof="0"/>
          </a:p>
        </p:txBody>
      </p:sp>
      <p:sp>
        <p:nvSpPr>
          <p:cNvPr id="3" name="Slide Number Placeholder 2"/>
          <p:cNvSpPr>
            <a:spLocks noGrp="1"/>
          </p:cNvSpPr>
          <p:nvPr>
            <p:ph type="sldNum" sz="quarter" idx="2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2371593354"/>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8" name="Text Placeholder 5"/>
          <p:cNvSpPr>
            <a:spLocks noGrp="1"/>
          </p:cNvSpPr>
          <p:nvPr>
            <p:ph type="body" sz="quarter" idx="19" hasCustomPrompt="1"/>
          </p:nvPr>
        </p:nvSpPr>
        <p:spPr>
          <a:xfrm>
            <a:off x="451704" y="1225685"/>
            <a:ext cx="4063787" cy="553158"/>
          </a:xfrm>
          <a:prstGeom prst="rect">
            <a:avLst/>
          </a:prstGeom>
        </p:spPr>
        <p:txBody>
          <a:bodyPr anchor="b" anchorCtr="0">
            <a:noAutofit/>
          </a:bodyPr>
          <a:lstStyle>
            <a:lvl1pPr marL="0" indent="0" algn="r" rtl="1">
              <a:lnSpc>
                <a:spcPct val="100000"/>
              </a:lnSpc>
              <a:buFontTx/>
              <a:buNone/>
              <a:defRPr sz="1800" b="1" i="0">
                <a:cs typeface="B Roya" pitchFamily="2" charset="-78"/>
              </a:defRPr>
            </a:lvl1pPr>
          </a:lstStyle>
          <a:p>
            <a:pPr lvl="0"/>
            <a:r>
              <a:rPr lang="fa-IR" b="1" dirty="0" smtClean="0">
                <a:cs typeface="B Roya" pitchFamily="2" charset="-78"/>
              </a:rPr>
              <a:t>براي ويرايش عنوان كليك كنيد</a:t>
            </a:r>
            <a:endParaRPr lang="en-GB" noProof="0" dirty="0"/>
          </a:p>
        </p:txBody>
      </p:sp>
      <p:sp>
        <p:nvSpPr>
          <p:cNvPr id="9" name="Text Placeholder 12"/>
          <p:cNvSpPr>
            <a:spLocks noGrp="1"/>
          </p:cNvSpPr>
          <p:nvPr>
            <p:ph type="body" sz="quarter" idx="20" hasCustomPrompt="1"/>
          </p:nvPr>
        </p:nvSpPr>
        <p:spPr>
          <a:xfrm>
            <a:off x="453058" y="1814425"/>
            <a:ext cx="4059706" cy="2469195"/>
          </a:xfrm>
          <a:prstGeom prst="rect">
            <a:avLst/>
          </a:prstGeom>
        </p:spPr>
        <p:txBody>
          <a:bodyPr>
            <a:noAutofit/>
          </a:bodyPr>
          <a:lstStyle>
            <a:lvl1pPr marL="360000" marR="0" indent="-285750" algn="r" defTabSz="457155" rtl="1" eaLnBrk="1" fontAlgn="base" latinLnBrk="0" hangingPunct="1">
              <a:lnSpc>
                <a:spcPct val="100000"/>
              </a:lnSpc>
              <a:spcBef>
                <a:spcPts val="400"/>
              </a:spcBef>
              <a:spcAft>
                <a:spcPct val="0"/>
              </a:spcAft>
              <a:buClr>
                <a:schemeClr val="accent1"/>
              </a:buClr>
              <a:buSzTx/>
              <a:buFont typeface="Arial"/>
              <a:buChar char="•"/>
              <a:tabLst/>
              <a:defRPr sz="1300" b="1">
                <a:cs typeface="B Roya" pitchFamily="2" charset="-78"/>
              </a:defRPr>
            </a:lvl1pPr>
            <a:lvl2pPr algn="r" rtl="1">
              <a:lnSpc>
                <a:spcPct val="100000"/>
              </a:lnSpc>
              <a:buClr>
                <a:schemeClr val="accent1"/>
              </a:buClr>
              <a:defRPr sz="1300" b="1">
                <a:cs typeface="B Roya" pitchFamily="2" charset="-78"/>
              </a:defRPr>
            </a:lvl2pPr>
            <a:lvl3pPr algn="r" rtl="1">
              <a:lnSpc>
                <a:spcPct val="100000"/>
              </a:lnSpc>
              <a:buClr>
                <a:schemeClr val="accent1"/>
              </a:buClr>
              <a:defRPr sz="1300" b="1">
                <a:cs typeface="B Roya" pitchFamily="2" charset="-78"/>
              </a:defRPr>
            </a:lvl3pPr>
            <a:lvl4pPr algn="r" rtl="1">
              <a:lnSpc>
                <a:spcPct val="100000"/>
              </a:lnSpc>
              <a:buClr>
                <a:schemeClr val="accent1"/>
              </a:buClr>
              <a:defRPr sz="1300" b="1">
                <a:cs typeface="B Roya" pitchFamily="2" charset="-78"/>
              </a:defRPr>
            </a:lvl4pPr>
            <a:lvl5pPr algn="r" rtl="1">
              <a:lnSpc>
                <a:spcPct val="100000"/>
              </a:lnSpc>
              <a:buClr>
                <a:schemeClr val="accent1"/>
              </a:buClr>
              <a:defRPr sz="1300" b="1">
                <a:cs typeface="B Roya" pitchFamily="2" charset="-78"/>
              </a:defRPr>
            </a:lvl5pPr>
          </a:lstStyle>
          <a:p>
            <a:pPr marL="360000" marR="0" lvl="0" indent="-285750" algn="r" defTabSz="457155" rtl="1" eaLnBrk="1" fontAlgn="base" latinLnBrk="0" hangingPunct="1">
              <a:lnSpc>
                <a:spcPct val="100000"/>
              </a:lnSpc>
              <a:spcBef>
                <a:spcPts val="400"/>
              </a:spcBef>
              <a:spcAft>
                <a:spcPct val="0"/>
              </a:spcAft>
              <a:buClr>
                <a:schemeClr val="accent1"/>
              </a:buClr>
              <a:buSzTx/>
              <a:buFont typeface="Arial"/>
              <a:buChar char="•"/>
              <a:tabLst/>
              <a:defRPr/>
            </a:pPr>
            <a:r>
              <a:rPr lang="fa-IR" dirty="0" smtClean="0">
                <a:cs typeface="B Roya" pitchFamily="2" charset="-78"/>
              </a:rPr>
              <a:t>متن را اينجا اضافه كنيد</a:t>
            </a:r>
            <a:r>
              <a:rPr lang="fa-IR" noProof="0" dirty="0" smtClean="0"/>
              <a:t>		</a:t>
            </a:r>
            <a:endParaRPr lang="en-GB" noProof="0" dirty="0" smtClean="0"/>
          </a:p>
          <a:p>
            <a:pPr lvl="1"/>
            <a:r>
              <a:rPr lang="fa-IR" noProof="0" dirty="0" smtClean="0"/>
              <a:t>سطح دوم</a:t>
            </a:r>
            <a:endParaRPr lang="en-GB" noProof="0" dirty="0" smtClean="0"/>
          </a:p>
          <a:p>
            <a:pPr lvl="2"/>
            <a:r>
              <a:rPr lang="fa-IR" noProof="0" dirty="0" smtClean="0"/>
              <a:t>سطح سوم</a:t>
            </a:r>
            <a:endParaRPr lang="en-GB" noProof="0" dirty="0" smtClean="0"/>
          </a:p>
          <a:p>
            <a:pPr lvl="3"/>
            <a:r>
              <a:rPr lang="fa-IR" noProof="0" dirty="0" smtClean="0"/>
              <a:t>سطح چهارم</a:t>
            </a:r>
            <a:endParaRPr lang="en-GB" noProof="0" dirty="0" smtClean="0"/>
          </a:p>
          <a:p>
            <a:pPr lvl="4"/>
            <a:r>
              <a:rPr lang="fa-IR" noProof="0" dirty="0" smtClean="0"/>
              <a:t>سطح پنجم</a:t>
            </a:r>
            <a:endParaRPr lang="en-GB" noProof="0" dirty="0"/>
          </a:p>
        </p:txBody>
      </p:sp>
      <p:sp>
        <p:nvSpPr>
          <p:cNvPr id="2" name="Title 1"/>
          <p:cNvSpPr>
            <a:spLocks noGrp="1"/>
          </p:cNvSpPr>
          <p:nvPr>
            <p:ph type="title" hasCustomPrompt="1"/>
          </p:nvPr>
        </p:nvSpPr>
        <p:spPr/>
        <p:txBody>
          <a:bodyPr/>
          <a:lstStyle>
            <a:lvl1pPr>
              <a:defRPr b="1">
                <a:cs typeface="B Roya" pitchFamily="2" charset="-78"/>
              </a:defRPr>
            </a:lvl1pPr>
          </a:lstStyle>
          <a:p>
            <a:r>
              <a:rPr lang="fa-IR" noProof="0" dirty="0" smtClean="0"/>
              <a:t>براي ويرايش عنوان كليك كنيد</a:t>
            </a:r>
            <a:endParaRPr lang="en-GB" noProof="0" dirty="0"/>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3" name="Picture Placeholder 4"/>
          <p:cNvSpPr>
            <a:spLocks noGrp="1"/>
          </p:cNvSpPr>
          <p:nvPr>
            <p:ph type="pic" sz="quarter" idx="14" hasCustomPrompt="1"/>
          </p:nvPr>
        </p:nvSpPr>
        <p:spPr>
          <a:xfrm>
            <a:off x="4795557" y="1231199"/>
            <a:ext cx="3892250" cy="3049448"/>
          </a:xfrm>
          <a:prstGeom prst="rect">
            <a:avLst/>
          </a:prstGeom>
        </p:spPr>
        <p:txBody>
          <a:bodyPr anchor="t" anchorCtr="0">
            <a:normAutofit/>
          </a:bodyPr>
          <a:lstStyle>
            <a:lvl1pPr marL="0" indent="0" algn="r" rtl="1">
              <a:buNone/>
              <a:defRPr sz="1400">
                <a:solidFill>
                  <a:schemeClr val="bg2"/>
                </a:solidFill>
                <a:cs typeface="B Roya" pitchFamily="2" charset="-78"/>
              </a:defRPr>
            </a:lvl1pPr>
          </a:lstStyle>
          <a:p>
            <a:r>
              <a:rPr lang="fa-IR" noProof="0" dirty="0" smtClean="0"/>
              <a:t>عكس را انتخاب كنيد</a:t>
            </a:r>
            <a:endParaRPr lang="en-GB" noProof="0" dirty="0"/>
          </a:p>
        </p:txBody>
      </p:sp>
    </p:spTree>
    <p:extLst>
      <p:ext uri="{BB962C8B-B14F-4D97-AF65-F5344CB8AC3E}">
        <p14:creationId xmlns:p14="http://schemas.microsoft.com/office/powerpoint/2010/main" val="1165652409"/>
      </p:ext>
    </p:extLst>
  </p:cSld>
  <p:clrMapOvr>
    <a:masterClrMapping/>
  </p:clrMapOvr>
  <p:transition spd="slow">
    <p:push dir="u"/>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2" name="Text Placeholder 5"/>
          <p:cNvSpPr>
            <a:spLocks noGrp="1"/>
          </p:cNvSpPr>
          <p:nvPr>
            <p:ph type="body" sz="quarter" idx="19" hasCustomPrompt="1"/>
          </p:nvPr>
        </p:nvSpPr>
        <p:spPr>
          <a:xfrm>
            <a:off x="547418" y="1091572"/>
            <a:ext cx="3784756" cy="55315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5" name="Text Placeholder 12"/>
          <p:cNvSpPr>
            <a:spLocks noGrp="1"/>
          </p:cNvSpPr>
          <p:nvPr>
            <p:ph type="body" sz="quarter" idx="20" hasCustomPrompt="1"/>
          </p:nvPr>
        </p:nvSpPr>
        <p:spPr>
          <a:xfrm>
            <a:off x="548587" y="1674815"/>
            <a:ext cx="3780956" cy="2718230"/>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0" name="Picture Placeholder 4"/>
          <p:cNvSpPr>
            <a:spLocks noGrp="1"/>
          </p:cNvSpPr>
          <p:nvPr>
            <p:ph type="pic" sz="quarter" idx="21" hasCustomPrompt="1"/>
          </p:nvPr>
        </p:nvSpPr>
        <p:spPr>
          <a:xfrm>
            <a:off x="4818525" y="1166484"/>
            <a:ext cx="3786598" cy="2370425"/>
          </a:xfrm>
          <a:prstGeom prst="rect">
            <a:avLst/>
          </a:prstGeom>
        </p:spPr>
        <p:txBody>
          <a:bodyPr anchor="t" anchorCtr="0">
            <a:normAutofit/>
          </a:bodyPr>
          <a:lstStyle>
            <a:lvl1pPr marL="0" indent="0">
              <a:buNone/>
              <a:defRPr sz="1050">
                <a:solidFill>
                  <a:schemeClr val="bg2"/>
                </a:solidFill>
              </a:defRPr>
            </a:lvl1pPr>
          </a:lstStyle>
          <a:p>
            <a:r>
              <a:rPr lang="en-GB" noProof="0" smtClean="0"/>
              <a:t>Photo Here </a:t>
            </a:r>
            <a:endParaRPr lang="en-GB" noProof="0"/>
          </a:p>
        </p:txBody>
      </p:sp>
      <p:sp>
        <p:nvSpPr>
          <p:cNvPr id="13" name="Rectangle 12"/>
          <p:cNvSpPr/>
          <p:nvPr userDrawn="1"/>
        </p:nvSpPr>
        <p:spPr>
          <a:xfrm>
            <a:off x="4818430" y="3536200"/>
            <a:ext cx="3785269" cy="856490"/>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08000" tIns="70200" rIns="108000" bIns="108000" rtlCol="0" anchor="t" anchorCtr="0"/>
          <a:lstStyle/>
          <a:p>
            <a:pPr>
              <a:lnSpc>
                <a:spcPct val="110000"/>
              </a:lnSpc>
              <a:defRPr/>
            </a:pPr>
            <a:endParaRPr lang="en-GB" sz="825" i="1" dirty="0" smtClean="0">
              <a:solidFill>
                <a:prstClr val="white"/>
              </a:solidFill>
            </a:endParaRPr>
          </a:p>
          <a:p>
            <a:pPr>
              <a:lnSpc>
                <a:spcPct val="110000"/>
              </a:lnSpc>
              <a:defRPr/>
            </a:pPr>
            <a:endParaRPr lang="en-GB" sz="825" i="1" dirty="0" smtClean="0">
              <a:solidFill>
                <a:prstClr val="white"/>
              </a:solidFill>
            </a:endParaRPr>
          </a:p>
          <a:p>
            <a:pPr>
              <a:lnSpc>
                <a:spcPct val="110000"/>
              </a:lnSpc>
            </a:pPr>
            <a:endParaRPr lang="en-GB" sz="825" i="1" dirty="0">
              <a:solidFill>
                <a:prstClr val="white"/>
              </a:solidFill>
            </a:endParaRPr>
          </a:p>
        </p:txBody>
      </p:sp>
      <p:sp>
        <p:nvSpPr>
          <p:cNvPr id="3" name="Slide Number Placeholder 2"/>
          <p:cNvSpPr>
            <a:spLocks noGrp="1"/>
          </p:cNvSpPr>
          <p:nvPr>
            <p:ph type="sldNum" sz="quarter" idx="2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9" name="Text Placeholder 6"/>
          <p:cNvSpPr>
            <a:spLocks noGrp="1"/>
          </p:cNvSpPr>
          <p:nvPr>
            <p:ph type="body" sz="quarter" idx="23" hasCustomPrompt="1"/>
          </p:nvPr>
        </p:nvSpPr>
        <p:spPr>
          <a:xfrm>
            <a:off x="4953000" y="3629757"/>
            <a:ext cx="3505200" cy="685800"/>
          </a:xfrm>
          <a:prstGeom prst="rect">
            <a:avLst/>
          </a:prstGeom>
        </p:spPr>
        <p:txBody>
          <a:bodyPr vert="horz" lIns="0" tIns="0" rIns="0" bIns="0"/>
          <a:lstStyle>
            <a:lvl1pPr marL="55688" marR="0" indent="0" algn="l" defTabSz="342866" rtl="0" eaLnBrk="1" fontAlgn="base" latinLnBrk="0" hangingPunct="1">
              <a:lnSpc>
                <a:spcPct val="110000"/>
              </a:lnSpc>
              <a:spcBef>
                <a:spcPts val="300"/>
              </a:spcBef>
              <a:spcAft>
                <a:spcPct val="0"/>
              </a:spcAft>
              <a:buClr>
                <a:schemeClr val="accent1"/>
              </a:buClr>
              <a:buSzTx/>
              <a:buFont typeface="Arial"/>
              <a:buNone/>
              <a:tabLst/>
              <a:defRPr sz="825" b="0" i="1">
                <a:solidFill>
                  <a:schemeClr val="bg1"/>
                </a:solidFill>
              </a:defRPr>
            </a:lvl1pPr>
            <a:lvl2pPr>
              <a:defRPr sz="825" b="0" i="1">
                <a:solidFill>
                  <a:schemeClr val="bg1"/>
                </a:solidFill>
              </a:defRPr>
            </a:lvl2pPr>
            <a:lvl3pPr>
              <a:defRPr sz="825" b="0" i="1">
                <a:solidFill>
                  <a:schemeClr val="bg1"/>
                </a:solidFill>
              </a:defRPr>
            </a:lvl3pPr>
            <a:lvl4pPr>
              <a:defRPr sz="825" b="0" i="1">
                <a:solidFill>
                  <a:schemeClr val="bg1"/>
                </a:solidFill>
              </a:defRPr>
            </a:lvl4pPr>
            <a:lvl5pPr>
              <a:defRPr sz="825" b="0" i="1">
                <a:solidFill>
                  <a:schemeClr val="bg1"/>
                </a:solidFill>
              </a:defRPr>
            </a:lvl5pPr>
          </a:lstStyle>
          <a:p>
            <a:pPr marL="55688" marR="0" lvl="0" indent="0" algn="l" defTabSz="342866" rtl="0" eaLnBrk="1" fontAlgn="base" latinLnBrk="0" hangingPunct="1">
              <a:lnSpc>
                <a:spcPct val="110000"/>
              </a:lnSpc>
              <a:spcBef>
                <a:spcPts val="300"/>
              </a:spcBef>
              <a:spcAft>
                <a:spcPct val="0"/>
              </a:spcAft>
              <a:buClr>
                <a:schemeClr val="accent1"/>
              </a:buClr>
              <a:buSzTx/>
              <a:buFont typeface="Arial"/>
              <a:buNone/>
              <a:tabLst/>
              <a:defRPr/>
            </a:pPr>
            <a:r>
              <a:rPr lang="en-GB" sz="825" b="0" i="1" noProof="0" dirty="0" smtClean="0">
                <a:solidFill>
                  <a:schemeClr val="bg1"/>
                </a:solidFill>
              </a:rPr>
              <a:t>Caption or</a:t>
            </a:r>
            <a:r>
              <a:rPr lang="en-GB" sz="825" b="0" i="1" baseline="0" noProof="0" dirty="0" smtClean="0">
                <a:solidFill>
                  <a:schemeClr val="bg1"/>
                </a:solidFill>
              </a:rPr>
              <a:t> credit for a photo could be put in this space. </a:t>
            </a:r>
            <a:r>
              <a:rPr lang="en-GB" sz="825" b="0" i="1" noProof="0" dirty="0" smtClean="0">
                <a:solidFill>
                  <a:schemeClr val="bg1"/>
                </a:solidFill>
              </a:rPr>
              <a:t>You may adjust the height of this box</a:t>
            </a:r>
            <a:r>
              <a:rPr lang="en-GB" sz="825" b="0" i="1" baseline="0" noProof="0" dirty="0" smtClean="0">
                <a:solidFill>
                  <a:schemeClr val="bg1"/>
                </a:solidFill>
              </a:rPr>
              <a:t> to accommodate more or less text. Suggested number of lines of text is no less than two and no more than five.</a:t>
            </a:r>
            <a:endParaRPr lang="en-GB" sz="825" b="0" i="1" noProof="0" dirty="0" smtClean="0">
              <a:solidFill>
                <a:schemeClr val="bg1"/>
              </a:solidFill>
            </a:endParaRPr>
          </a:p>
        </p:txBody>
      </p:sp>
    </p:spTree>
    <p:extLst>
      <p:ext uri="{BB962C8B-B14F-4D97-AF65-F5344CB8AC3E}">
        <p14:creationId xmlns:p14="http://schemas.microsoft.com/office/powerpoint/2010/main" val="3264001140"/>
      </p:ext>
    </p:extLst>
  </p:cSld>
  <p:clrMapOvr>
    <a:masterClrMapping/>
  </p:clrMapOvr>
  <p:transition spd="slow">
    <p:push dir="u"/>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 Photos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6" name="Picture Placeholder 4"/>
          <p:cNvSpPr>
            <a:spLocks noGrp="1"/>
          </p:cNvSpPr>
          <p:nvPr>
            <p:ph type="pic" sz="quarter" idx="14" hasCustomPrompt="1"/>
          </p:nvPr>
        </p:nvSpPr>
        <p:spPr>
          <a:xfrm>
            <a:off x="541214" y="1827361"/>
            <a:ext cx="3787256" cy="2566080"/>
          </a:xfrm>
          <a:prstGeom prst="rect">
            <a:avLst/>
          </a:prstGeom>
        </p:spPr>
        <p:txBody>
          <a:bodyPr anchor="t" anchorCtr="0">
            <a:normAutofit/>
          </a:bodyPr>
          <a:lstStyle>
            <a:lvl1pPr marL="0" indent="0">
              <a:buNone/>
              <a:defRPr sz="1050">
                <a:solidFill>
                  <a:schemeClr val="bg2"/>
                </a:solidFill>
              </a:defRPr>
            </a:lvl1pPr>
          </a:lstStyle>
          <a:p>
            <a:r>
              <a:rPr lang="en-GB" noProof="0" smtClean="0"/>
              <a:t>Photo Here </a:t>
            </a:r>
            <a:endParaRPr lang="en-GB" noProof="0"/>
          </a:p>
        </p:txBody>
      </p:sp>
      <p:sp>
        <p:nvSpPr>
          <p:cNvPr id="11" name="Text Placeholder 5"/>
          <p:cNvSpPr>
            <a:spLocks noGrp="1"/>
          </p:cNvSpPr>
          <p:nvPr>
            <p:ph type="body" sz="quarter" idx="15" hasCustomPrompt="1"/>
          </p:nvPr>
        </p:nvSpPr>
        <p:spPr>
          <a:xfrm>
            <a:off x="546018" y="1091572"/>
            <a:ext cx="3784756" cy="62562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2" name="Text Placeholder 5"/>
          <p:cNvSpPr>
            <a:spLocks noGrp="1"/>
          </p:cNvSpPr>
          <p:nvPr>
            <p:ph type="body" sz="quarter" idx="19" hasCustomPrompt="1"/>
          </p:nvPr>
        </p:nvSpPr>
        <p:spPr>
          <a:xfrm>
            <a:off x="4812564" y="1091572"/>
            <a:ext cx="3784756" cy="62562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5" name="Picture Placeholder 4"/>
          <p:cNvSpPr>
            <a:spLocks noGrp="1"/>
          </p:cNvSpPr>
          <p:nvPr>
            <p:ph type="pic" sz="quarter" idx="20" hasCustomPrompt="1"/>
          </p:nvPr>
        </p:nvSpPr>
        <p:spPr>
          <a:xfrm>
            <a:off x="4809206" y="1827361"/>
            <a:ext cx="3787256" cy="2566080"/>
          </a:xfrm>
          <a:prstGeom prst="rect">
            <a:avLst/>
          </a:prstGeom>
        </p:spPr>
        <p:txBody>
          <a:bodyPr anchor="t" anchorCtr="0">
            <a:normAutofit/>
          </a:bodyPr>
          <a:lstStyle>
            <a:lvl1pPr marL="0" indent="0">
              <a:buNone/>
              <a:defRPr sz="1050">
                <a:solidFill>
                  <a:schemeClr val="bg2"/>
                </a:solidFill>
              </a:defRPr>
            </a:lvl1pPr>
          </a:lstStyle>
          <a:p>
            <a:r>
              <a:rPr lang="en-GB" noProof="0" smtClean="0"/>
              <a:t>Photo Here </a:t>
            </a:r>
            <a:endParaRPr lang="en-GB" noProof="0"/>
          </a:p>
        </p:txBody>
      </p:sp>
      <p:sp>
        <p:nvSpPr>
          <p:cNvPr id="5" name="Slide Number Placeholder 4"/>
          <p:cNvSpPr>
            <a:spLocks noGrp="1"/>
          </p:cNvSpPr>
          <p:nvPr>
            <p:ph type="sldNum" sz="quarter" idx="21"/>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4133158625"/>
      </p:ext>
    </p:extLst>
  </p:cSld>
  <p:clrMapOvr>
    <a:masterClrMapping/>
  </p:clrMapOvr>
  <p:transition spd="slow">
    <p:push dir="u"/>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cxnSp>
        <p:nvCxnSpPr>
          <p:cNvPr id="5" name="Straight Connector 4"/>
          <p:cNvCxnSpPr/>
          <p:nvPr userDrawn="1"/>
        </p:nvCxnSpPr>
        <p:spPr>
          <a:xfrm>
            <a:off x="4572000" y="1183584"/>
            <a:ext cx="2312" cy="3208619"/>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a:off x="604154" y="2792516"/>
            <a:ext cx="7989634"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586053" y="1193007"/>
            <a:ext cx="3822700" cy="1478756"/>
          </a:xfrm>
          <a:prstGeom prst="rect">
            <a:avLst/>
          </a:prstGeom>
        </p:spPr>
        <p:txBody>
          <a:bodyPr>
            <a:noAutofit/>
          </a:bodyPr>
          <a:lstStyle>
            <a:lvl1pPr>
              <a:lnSpc>
                <a:spcPct val="100000"/>
              </a:lnSpc>
              <a:defRPr sz="1125"/>
            </a:lvl1pPr>
            <a:lvl2pPr>
              <a:lnSpc>
                <a:spcPct val="100000"/>
              </a:lnSpc>
              <a:defRPr sz="1125"/>
            </a:lvl2pPr>
            <a:lvl3pPr>
              <a:lnSpc>
                <a:spcPct val="100000"/>
              </a:lnSpc>
              <a:defRPr sz="1125"/>
            </a:lvl3pPr>
            <a:lvl4pPr>
              <a:lnSpc>
                <a:spcPct val="100000"/>
              </a:lnSpc>
              <a:defRPr sz="1125"/>
            </a:lvl4pPr>
            <a:lvl5pPr>
              <a:lnSpc>
                <a:spcPct val="100000"/>
              </a:lnSpc>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4" name="Text Placeholder 12"/>
          <p:cNvSpPr>
            <a:spLocks noGrp="1"/>
          </p:cNvSpPr>
          <p:nvPr>
            <p:ph type="body" sz="quarter" idx="12" hasCustomPrompt="1"/>
          </p:nvPr>
        </p:nvSpPr>
        <p:spPr>
          <a:xfrm>
            <a:off x="4746870" y="1193007"/>
            <a:ext cx="3822700" cy="1478756"/>
          </a:xfrm>
          <a:prstGeom prst="rect">
            <a:avLst/>
          </a:prstGeom>
        </p:spPr>
        <p:txBody>
          <a:bodyPr>
            <a:noAutofit/>
          </a:bodyPr>
          <a:lstStyle>
            <a:lvl1pPr>
              <a:lnSpc>
                <a:spcPct val="100000"/>
              </a:lnSpc>
              <a:defRPr sz="1125"/>
            </a:lvl1pPr>
            <a:lvl2pPr>
              <a:lnSpc>
                <a:spcPct val="100000"/>
              </a:lnSpc>
              <a:defRPr sz="1125"/>
            </a:lvl2pPr>
            <a:lvl3pPr>
              <a:lnSpc>
                <a:spcPct val="100000"/>
              </a:lnSpc>
              <a:defRPr sz="1125"/>
            </a:lvl3pPr>
            <a:lvl4pPr>
              <a:lnSpc>
                <a:spcPct val="100000"/>
              </a:lnSpc>
              <a:defRPr sz="1125"/>
            </a:lvl4pPr>
            <a:lvl5pPr>
              <a:lnSpc>
                <a:spcPct val="100000"/>
              </a:lnSpc>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7" name="Text Placeholder 12"/>
          <p:cNvSpPr>
            <a:spLocks noGrp="1"/>
          </p:cNvSpPr>
          <p:nvPr>
            <p:ph type="body" sz="quarter" idx="13" hasCustomPrompt="1"/>
          </p:nvPr>
        </p:nvSpPr>
        <p:spPr>
          <a:xfrm>
            <a:off x="586053" y="2911051"/>
            <a:ext cx="3822700" cy="1478756"/>
          </a:xfrm>
          <a:prstGeom prst="rect">
            <a:avLst/>
          </a:prstGeom>
        </p:spPr>
        <p:txBody>
          <a:bodyPr>
            <a:noAutofit/>
          </a:bodyPr>
          <a:lstStyle>
            <a:lvl1pPr>
              <a:lnSpc>
                <a:spcPct val="100000"/>
              </a:lnSpc>
              <a:defRPr sz="1125"/>
            </a:lvl1pPr>
            <a:lvl2pPr>
              <a:lnSpc>
                <a:spcPct val="100000"/>
              </a:lnSpc>
              <a:defRPr sz="1125"/>
            </a:lvl2pPr>
            <a:lvl3pPr>
              <a:lnSpc>
                <a:spcPct val="100000"/>
              </a:lnSpc>
              <a:defRPr sz="1125"/>
            </a:lvl3pPr>
            <a:lvl4pPr>
              <a:lnSpc>
                <a:spcPct val="100000"/>
              </a:lnSpc>
              <a:defRPr sz="1125"/>
            </a:lvl4pPr>
            <a:lvl5pPr>
              <a:lnSpc>
                <a:spcPct val="100000"/>
              </a:lnSpc>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8" name="Text Placeholder 12"/>
          <p:cNvSpPr>
            <a:spLocks noGrp="1"/>
          </p:cNvSpPr>
          <p:nvPr>
            <p:ph type="body" sz="quarter" idx="14" hasCustomPrompt="1"/>
          </p:nvPr>
        </p:nvSpPr>
        <p:spPr>
          <a:xfrm>
            <a:off x="4746870" y="2911051"/>
            <a:ext cx="3822700" cy="1478756"/>
          </a:xfrm>
          <a:prstGeom prst="rect">
            <a:avLst/>
          </a:prstGeom>
        </p:spPr>
        <p:txBody>
          <a:bodyPr lIns="91440">
            <a:noAutofit/>
          </a:bodyPr>
          <a:lstStyle>
            <a:lvl1pPr>
              <a:lnSpc>
                <a:spcPct val="100000"/>
              </a:lnSpc>
              <a:defRPr sz="1125" kern="1200"/>
            </a:lvl1pPr>
            <a:lvl2pPr>
              <a:lnSpc>
                <a:spcPct val="100000"/>
              </a:lnSpc>
              <a:defRPr sz="1125"/>
            </a:lvl2pPr>
            <a:lvl3pPr>
              <a:lnSpc>
                <a:spcPct val="100000"/>
              </a:lnSpc>
              <a:defRPr sz="1125" kern="1200"/>
            </a:lvl3pPr>
            <a:lvl4pPr>
              <a:lnSpc>
                <a:spcPct val="100000"/>
              </a:lnSpc>
              <a:defRPr sz="1125" kern="1200"/>
            </a:lvl4pPr>
            <a:lvl5pPr>
              <a:lnSpc>
                <a:spcPct val="100000"/>
              </a:lnSpc>
              <a:defRPr sz="1125" kern="12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 name="Slide Number Placeholder 2"/>
          <p:cNvSpPr>
            <a:spLocks noGrp="1"/>
          </p:cNvSpPr>
          <p:nvPr>
            <p:ph type="sldNum" sz="quarter" idx="15"/>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1830888673"/>
      </p:ext>
    </p:extLst>
  </p:cSld>
  <p:clrMapOvr>
    <a:masterClrMapping/>
  </p:clrMapOvr>
  <p:transition spd="slow">
    <p:push dir="u"/>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Quadrant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cxnSp>
        <p:nvCxnSpPr>
          <p:cNvPr id="5" name="Straight Connector 4"/>
          <p:cNvCxnSpPr/>
          <p:nvPr userDrawn="1"/>
        </p:nvCxnSpPr>
        <p:spPr>
          <a:xfrm>
            <a:off x="4572000" y="1183584"/>
            <a:ext cx="2312" cy="3208619"/>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a:off x="604154" y="2792516"/>
            <a:ext cx="7989634"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587497" y="1496880"/>
            <a:ext cx="3814641" cy="1174883"/>
          </a:xfrm>
          <a:prstGeom prst="rect">
            <a:avLst/>
          </a:prstGeom>
        </p:spPr>
        <p:txBody>
          <a:bodyPr>
            <a:noAutofit/>
          </a:bodyPr>
          <a:lstStyle>
            <a:lvl1pPr>
              <a:lnSpc>
                <a:spcPct val="100000"/>
              </a:lnSpc>
              <a:defRPr sz="975"/>
            </a:lvl1pPr>
            <a:lvl2pPr>
              <a:lnSpc>
                <a:spcPct val="100000"/>
              </a:lnSpc>
              <a:defRPr sz="975"/>
            </a:lvl2pPr>
            <a:lvl3pPr>
              <a:lnSpc>
                <a:spcPct val="100000"/>
              </a:lnSpc>
              <a:defRPr sz="975"/>
            </a:lvl3pPr>
            <a:lvl4pPr>
              <a:lnSpc>
                <a:spcPct val="100000"/>
              </a:lnSpc>
              <a:defRPr sz="975"/>
            </a:lvl4pPr>
            <a:lvl5pPr>
              <a:lnSpc>
                <a:spcPct val="100000"/>
              </a:lnSpc>
              <a:defRPr sz="97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4" name="Text Placeholder 12"/>
          <p:cNvSpPr>
            <a:spLocks noGrp="1"/>
          </p:cNvSpPr>
          <p:nvPr>
            <p:ph type="body" sz="quarter" idx="12" hasCustomPrompt="1"/>
          </p:nvPr>
        </p:nvSpPr>
        <p:spPr>
          <a:xfrm>
            <a:off x="4754929" y="1496880"/>
            <a:ext cx="3814641" cy="1174883"/>
          </a:xfrm>
          <a:prstGeom prst="rect">
            <a:avLst/>
          </a:prstGeom>
        </p:spPr>
        <p:txBody>
          <a:bodyPr>
            <a:noAutofit/>
          </a:bodyPr>
          <a:lstStyle>
            <a:lvl1pPr>
              <a:lnSpc>
                <a:spcPct val="100000"/>
              </a:lnSpc>
              <a:defRPr sz="975"/>
            </a:lvl1pPr>
            <a:lvl2pPr>
              <a:lnSpc>
                <a:spcPct val="100000"/>
              </a:lnSpc>
              <a:defRPr sz="975"/>
            </a:lvl2pPr>
            <a:lvl3pPr>
              <a:lnSpc>
                <a:spcPct val="100000"/>
              </a:lnSpc>
              <a:defRPr sz="975"/>
            </a:lvl3pPr>
            <a:lvl4pPr>
              <a:lnSpc>
                <a:spcPct val="100000"/>
              </a:lnSpc>
              <a:defRPr sz="975"/>
            </a:lvl4pPr>
            <a:lvl5pPr>
              <a:lnSpc>
                <a:spcPct val="100000"/>
              </a:lnSpc>
              <a:defRPr sz="97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7" name="Text Placeholder 12"/>
          <p:cNvSpPr>
            <a:spLocks noGrp="1"/>
          </p:cNvSpPr>
          <p:nvPr>
            <p:ph type="body" sz="quarter" idx="13" hasCustomPrompt="1"/>
          </p:nvPr>
        </p:nvSpPr>
        <p:spPr>
          <a:xfrm>
            <a:off x="587497" y="3214924"/>
            <a:ext cx="3814641" cy="1174883"/>
          </a:xfrm>
          <a:prstGeom prst="rect">
            <a:avLst/>
          </a:prstGeom>
        </p:spPr>
        <p:txBody>
          <a:bodyPr>
            <a:noAutofit/>
          </a:bodyPr>
          <a:lstStyle>
            <a:lvl1pPr>
              <a:lnSpc>
                <a:spcPct val="100000"/>
              </a:lnSpc>
              <a:defRPr sz="975"/>
            </a:lvl1pPr>
            <a:lvl2pPr>
              <a:lnSpc>
                <a:spcPct val="100000"/>
              </a:lnSpc>
              <a:defRPr sz="975"/>
            </a:lvl2pPr>
            <a:lvl3pPr>
              <a:lnSpc>
                <a:spcPct val="100000"/>
              </a:lnSpc>
              <a:defRPr sz="975"/>
            </a:lvl3pPr>
            <a:lvl4pPr>
              <a:lnSpc>
                <a:spcPct val="100000"/>
              </a:lnSpc>
              <a:defRPr sz="975"/>
            </a:lvl4pPr>
            <a:lvl5pPr>
              <a:lnSpc>
                <a:spcPct val="100000"/>
              </a:lnSpc>
              <a:defRPr sz="97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8" name="Text Placeholder 12"/>
          <p:cNvSpPr>
            <a:spLocks noGrp="1"/>
          </p:cNvSpPr>
          <p:nvPr>
            <p:ph type="body" sz="quarter" idx="14" hasCustomPrompt="1"/>
          </p:nvPr>
        </p:nvSpPr>
        <p:spPr>
          <a:xfrm>
            <a:off x="4746625" y="3214924"/>
            <a:ext cx="3822944" cy="1174883"/>
          </a:xfrm>
          <a:prstGeom prst="rect">
            <a:avLst/>
          </a:prstGeom>
        </p:spPr>
        <p:txBody>
          <a:bodyPr lIns="91440">
            <a:noAutofit/>
          </a:bodyPr>
          <a:lstStyle>
            <a:lvl1pPr>
              <a:lnSpc>
                <a:spcPct val="100000"/>
              </a:lnSpc>
              <a:defRPr sz="975" kern="1200"/>
            </a:lvl1pPr>
            <a:lvl2pPr>
              <a:lnSpc>
                <a:spcPct val="100000"/>
              </a:lnSpc>
              <a:defRPr sz="975"/>
            </a:lvl2pPr>
            <a:lvl3pPr>
              <a:lnSpc>
                <a:spcPct val="100000"/>
              </a:lnSpc>
              <a:defRPr sz="975" kern="1200"/>
            </a:lvl3pPr>
            <a:lvl4pPr>
              <a:lnSpc>
                <a:spcPct val="100000"/>
              </a:lnSpc>
              <a:defRPr sz="975" kern="1200"/>
            </a:lvl4pPr>
            <a:lvl5pPr>
              <a:lnSpc>
                <a:spcPct val="100000"/>
              </a:lnSpc>
              <a:defRPr sz="975" kern="12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0" name="Text Placeholder 5"/>
          <p:cNvSpPr>
            <a:spLocks noGrp="1"/>
          </p:cNvSpPr>
          <p:nvPr>
            <p:ph type="body" sz="quarter" idx="16" hasCustomPrompt="1"/>
          </p:nvPr>
        </p:nvSpPr>
        <p:spPr>
          <a:xfrm>
            <a:off x="588125" y="1192943"/>
            <a:ext cx="3818102" cy="259945"/>
          </a:xfrm>
          <a:prstGeom prst="rect">
            <a:avLst/>
          </a:prstGeom>
        </p:spPr>
        <p:txBody>
          <a:bodyPr>
            <a:normAutofit/>
          </a:bodyPr>
          <a:lstStyle>
            <a:lvl1pPr marL="0" indent="0">
              <a:buFontTx/>
              <a:buNone/>
              <a:defRPr sz="1125" b="1" i="0"/>
            </a:lvl1pPr>
          </a:lstStyle>
          <a:p>
            <a:pPr lvl="0"/>
            <a:r>
              <a:rPr lang="en-GB" noProof="0" smtClean="0"/>
              <a:t>Click to edit heading</a:t>
            </a:r>
            <a:endParaRPr lang="en-GB" noProof="0"/>
          </a:p>
        </p:txBody>
      </p:sp>
      <p:sp>
        <p:nvSpPr>
          <p:cNvPr id="11" name="Text Placeholder 5"/>
          <p:cNvSpPr>
            <a:spLocks noGrp="1"/>
          </p:cNvSpPr>
          <p:nvPr>
            <p:ph type="body" sz="quarter" idx="17" hasCustomPrompt="1"/>
          </p:nvPr>
        </p:nvSpPr>
        <p:spPr>
          <a:xfrm>
            <a:off x="4747516" y="1192943"/>
            <a:ext cx="3831666" cy="259945"/>
          </a:xfrm>
          <a:prstGeom prst="rect">
            <a:avLst/>
          </a:prstGeom>
        </p:spPr>
        <p:txBody>
          <a:bodyPr>
            <a:normAutofit/>
          </a:bodyPr>
          <a:lstStyle>
            <a:lvl1pPr marL="0" indent="0">
              <a:buFontTx/>
              <a:buNone/>
              <a:defRPr sz="1125" b="1" i="0"/>
            </a:lvl1pPr>
          </a:lstStyle>
          <a:p>
            <a:pPr lvl="0"/>
            <a:r>
              <a:rPr lang="en-GB" noProof="0" smtClean="0"/>
              <a:t>Click to edit heading</a:t>
            </a:r>
            <a:endParaRPr lang="en-GB" noProof="0"/>
          </a:p>
        </p:txBody>
      </p:sp>
      <p:sp>
        <p:nvSpPr>
          <p:cNvPr id="12" name="Text Placeholder 5"/>
          <p:cNvSpPr>
            <a:spLocks noGrp="1"/>
          </p:cNvSpPr>
          <p:nvPr>
            <p:ph type="body" sz="quarter" idx="18" hasCustomPrompt="1"/>
          </p:nvPr>
        </p:nvSpPr>
        <p:spPr>
          <a:xfrm>
            <a:off x="588126" y="2908776"/>
            <a:ext cx="3818101" cy="259945"/>
          </a:xfrm>
          <a:prstGeom prst="rect">
            <a:avLst/>
          </a:prstGeom>
        </p:spPr>
        <p:txBody>
          <a:bodyPr>
            <a:normAutofit/>
          </a:bodyPr>
          <a:lstStyle>
            <a:lvl1pPr marL="0" indent="0">
              <a:buFontTx/>
              <a:buNone/>
              <a:defRPr sz="1125" b="1" i="0"/>
            </a:lvl1pPr>
          </a:lstStyle>
          <a:p>
            <a:pPr lvl="0"/>
            <a:r>
              <a:rPr lang="en-GB" noProof="0" smtClean="0"/>
              <a:t>Click to edit heading</a:t>
            </a:r>
            <a:endParaRPr lang="en-GB" noProof="0"/>
          </a:p>
        </p:txBody>
      </p:sp>
      <p:sp>
        <p:nvSpPr>
          <p:cNvPr id="15" name="Text Placeholder 5"/>
          <p:cNvSpPr>
            <a:spLocks noGrp="1"/>
          </p:cNvSpPr>
          <p:nvPr>
            <p:ph type="body" sz="quarter" idx="19" hasCustomPrompt="1"/>
          </p:nvPr>
        </p:nvSpPr>
        <p:spPr>
          <a:xfrm>
            <a:off x="4747516" y="2908776"/>
            <a:ext cx="3831666" cy="259945"/>
          </a:xfrm>
          <a:prstGeom prst="rect">
            <a:avLst/>
          </a:prstGeom>
        </p:spPr>
        <p:txBody>
          <a:bodyPr>
            <a:normAutofit/>
          </a:bodyPr>
          <a:lstStyle>
            <a:lvl1pPr marL="0" indent="0">
              <a:buFontTx/>
              <a:buNone/>
              <a:defRPr sz="1125" b="1" i="0"/>
            </a:lvl1pPr>
          </a:lstStyle>
          <a:p>
            <a:pPr lvl="0"/>
            <a:r>
              <a:rPr lang="en-GB" noProof="0" smtClean="0"/>
              <a:t>Click to edit heading</a:t>
            </a:r>
            <a:endParaRPr lang="en-GB" noProof="0"/>
          </a:p>
        </p:txBody>
      </p:sp>
      <p:sp>
        <p:nvSpPr>
          <p:cNvPr id="3" name="Slide Number Placeholder 2"/>
          <p:cNvSpPr>
            <a:spLocks noGrp="1"/>
          </p:cNvSpPr>
          <p:nvPr>
            <p:ph type="sldNum" sz="quarter" idx="20"/>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1039290706"/>
      </p:ext>
    </p:extLst>
  </p:cSld>
  <p:clrMapOvr>
    <a:masterClrMapping/>
  </p:clrMapOvr>
  <p:transition spd="slow">
    <p:push dir="u"/>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Agenda Slide</a:t>
            </a:r>
            <a:endParaRPr lang="en-GB" noProof="0"/>
          </a:p>
        </p:txBody>
      </p:sp>
      <p:sp>
        <p:nvSpPr>
          <p:cNvPr id="4" name="Text Placeholder 11"/>
          <p:cNvSpPr>
            <a:spLocks noGrp="1"/>
          </p:cNvSpPr>
          <p:nvPr>
            <p:ph type="body" sz="quarter" idx="12" hasCustomPrompt="1"/>
          </p:nvPr>
        </p:nvSpPr>
        <p:spPr>
          <a:xfrm>
            <a:off x="544300" y="1091046"/>
            <a:ext cx="8052162" cy="3406075"/>
          </a:xfrm>
          <a:prstGeom prst="rect">
            <a:avLst/>
          </a:prstGeo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a:p>
        </p:txBody>
      </p:sp>
      <p:sp>
        <p:nvSpPr>
          <p:cNvPr id="3" name="Slide Number Placeholder 2"/>
          <p:cNvSpPr>
            <a:spLocks noGrp="1"/>
          </p:cNvSpPr>
          <p:nvPr>
            <p:ph type="sldNum" sz="quarter" idx="13"/>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3255843119"/>
      </p:ext>
    </p:extLst>
  </p:cSld>
  <p:clrMapOvr>
    <a:masterClrMapping/>
  </p:clrMapOvr>
  <p:transition spd="slow">
    <p:push dir="u"/>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ategories Horizontal">
    <p:spTree>
      <p:nvGrpSpPr>
        <p:cNvPr id="1" name=""/>
        <p:cNvGrpSpPr/>
        <p:nvPr/>
      </p:nvGrpSpPr>
      <p:grpSpPr>
        <a:xfrm>
          <a:off x="0" y="0"/>
          <a:ext cx="0" cy="0"/>
          <a:chOff x="0" y="0"/>
          <a:chExt cx="0" cy="0"/>
        </a:xfrm>
      </p:grpSpPr>
      <p:sp>
        <p:nvSpPr>
          <p:cNvPr id="16" name="Text Placeholder 15"/>
          <p:cNvSpPr>
            <a:spLocks noGrp="1"/>
          </p:cNvSpPr>
          <p:nvPr>
            <p:ph type="body" sz="quarter" idx="17" hasCustomPrompt="1"/>
          </p:nvPr>
        </p:nvSpPr>
        <p:spPr>
          <a:xfrm>
            <a:off x="553152" y="1389480"/>
            <a:ext cx="2895600" cy="60198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GB" noProof="0" smtClean="0"/>
              <a:t>Click to edit text</a:t>
            </a:r>
            <a:endParaRPr lang="en-GB" noProof="0"/>
          </a:p>
        </p:txBody>
      </p:sp>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3" name="Text Placeholder 11"/>
          <p:cNvSpPr>
            <a:spLocks noGrp="1"/>
          </p:cNvSpPr>
          <p:nvPr>
            <p:ph type="body" sz="quarter" idx="15" hasCustomPrompt="1"/>
          </p:nvPr>
        </p:nvSpPr>
        <p:spPr>
          <a:xfrm>
            <a:off x="3830320" y="2444152"/>
            <a:ext cx="4775518" cy="758221"/>
          </a:xfrm>
          <a:prstGeom prst="rect">
            <a:avLst/>
          </a:prstGeom>
        </p:spPr>
        <p:txBody>
          <a:bodyPr>
            <a:noAutofit/>
          </a:bodyPr>
          <a:lstStyle>
            <a:lvl1pPr>
              <a:defRPr sz="1050"/>
            </a:lvl1pPr>
          </a:lstStyle>
          <a:p>
            <a:pPr lvl="0"/>
            <a:r>
              <a:rPr lang="en-GB" noProof="0" smtClean="0"/>
              <a:t>Add text here</a:t>
            </a:r>
          </a:p>
          <a:p>
            <a:pPr lvl="0"/>
            <a:endParaRPr lang="en-GB" noProof="0"/>
          </a:p>
        </p:txBody>
      </p:sp>
      <p:sp>
        <p:nvSpPr>
          <p:cNvPr id="14" name="Text Placeholder 11"/>
          <p:cNvSpPr>
            <a:spLocks noGrp="1"/>
          </p:cNvSpPr>
          <p:nvPr>
            <p:ph type="body" sz="quarter" idx="16" hasCustomPrompt="1"/>
          </p:nvPr>
        </p:nvSpPr>
        <p:spPr>
          <a:xfrm>
            <a:off x="3830320" y="3495712"/>
            <a:ext cx="4775518" cy="758221"/>
          </a:xfrm>
          <a:prstGeom prst="rect">
            <a:avLst/>
          </a:prstGeom>
        </p:spPr>
        <p:txBody>
          <a:bodyPr>
            <a:noAutofit/>
          </a:bodyPr>
          <a:lstStyle>
            <a:lvl1pPr>
              <a:defRPr sz="1050"/>
            </a:lvl1pPr>
          </a:lstStyle>
          <a:p>
            <a:pPr lvl="0"/>
            <a:r>
              <a:rPr lang="en-GB" noProof="0" smtClean="0"/>
              <a:t>Add text here</a:t>
            </a:r>
          </a:p>
          <a:p>
            <a:pPr lvl="0"/>
            <a:endParaRPr lang="en-GB" noProof="0"/>
          </a:p>
        </p:txBody>
      </p:sp>
      <p:sp>
        <p:nvSpPr>
          <p:cNvPr id="17" name="Text Placeholder 15"/>
          <p:cNvSpPr>
            <a:spLocks noGrp="1"/>
          </p:cNvSpPr>
          <p:nvPr>
            <p:ph type="body" sz="quarter" idx="18" hasCustomPrompt="1"/>
          </p:nvPr>
        </p:nvSpPr>
        <p:spPr>
          <a:xfrm>
            <a:off x="553152" y="2506980"/>
            <a:ext cx="2895600" cy="60198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GB" noProof="0" smtClean="0"/>
              <a:t>Click to edit text</a:t>
            </a:r>
            <a:endParaRPr lang="en-GB" noProof="0"/>
          </a:p>
        </p:txBody>
      </p:sp>
      <p:sp>
        <p:nvSpPr>
          <p:cNvPr id="18" name="Text Placeholder 15"/>
          <p:cNvSpPr>
            <a:spLocks noGrp="1"/>
          </p:cNvSpPr>
          <p:nvPr>
            <p:ph type="body" sz="quarter" idx="19" hasCustomPrompt="1"/>
          </p:nvPr>
        </p:nvSpPr>
        <p:spPr>
          <a:xfrm>
            <a:off x="553152" y="3558540"/>
            <a:ext cx="2895600" cy="60198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GB" noProof="0" smtClean="0"/>
              <a:t>Click to edit text</a:t>
            </a:r>
            <a:endParaRPr lang="en-GB" noProof="0"/>
          </a:p>
        </p:txBody>
      </p:sp>
      <p:sp>
        <p:nvSpPr>
          <p:cNvPr id="21" name="Text Placeholder 11"/>
          <p:cNvSpPr>
            <a:spLocks noGrp="1"/>
          </p:cNvSpPr>
          <p:nvPr>
            <p:ph type="body" sz="quarter" idx="21" hasCustomPrompt="1"/>
          </p:nvPr>
        </p:nvSpPr>
        <p:spPr>
          <a:xfrm>
            <a:off x="3830320" y="1310152"/>
            <a:ext cx="4775518" cy="758221"/>
          </a:xfrm>
          <a:prstGeom prst="rect">
            <a:avLst/>
          </a:prstGeom>
        </p:spPr>
        <p:txBody>
          <a:bodyPr>
            <a:noAutofit/>
          </a:bodyPr>
          <a:lstStyle>
            <a:lvl1pPr>
              <a:defRPr sz="1050"/>
            </a:lvl1pPr>
          </a:lstStyle>
          <a:p>
            <a:pPr lvl="0"/>
            <a:r>
              <a:rPr lang="en-GB" noProof="0" smtClean="0"/>
              <a:t>Add text here</a:t>
            </a:r>
          </a:p>
          <a:p>
            <a:pPr lvl="0"/>
            <a:endParaRPr lang="en-GB" noProof="0"/>
          </a:p>
        </p:txBody>
      </p:sp>
      <p:sp>
        <p:nvSpPr>
          <p:cNvPr id="3" name="Slide Number Placeholder 2"/>
          <p:cNvSpPr>
            <a:spLocks noGrp="1"/>
          </p:cNvSpPr>
          <p:nvPr>
            <p:ph type="sldNum" sz="quarter" idx="2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2981260039"/>
      </p:ext>
    </p:extLst>
  </p:cSld>
  <p:clrMapOvr>
    <a:masterClrMapping/>
  </p:clrMapOvr>
  <p:transition spd="slow">
    <p:push dir="u"/>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ategories Vertical">
    <p:spTree>
      <p:nvGrpSpPr>
        <p:cNvPr id="1" name=""/>
        <p:cNvGrpSpPr/>
        <p:nvPr/>
      </p:nvGrpSpPr>
      <p:grpSpPr>
        <a:xfrm>
          <a:off x="0" y="0"/>
          <a:ext cx="0" cy="0"/>
          <a:chOff x="0" y="0"/>
          <a:chExt cx="0" cy="0"/>
        </a:xfrm>
      </p:grpSpPr>
      <p:sp>
        <p:nvSpPr>
          <p:cNvPr id="12" name="Text Placeholder 15"/>
          <p:cNvSpPr>
            <a:spLocks noGrp="1"/>
          </p:cNvSpPr>
          <p:nvPr>
            <p:ph type="body" sz="quarter" idx="17" hasCustomPrompt="1"/>
          </p:nvPr>
        </p:nvSpPr>
        <p:spPr>
          <a:xfrm>
            <a:off x="544513" y="1175640"/>
            <a:ext cx="3827156" cy="60198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GB" noProof="0" smtClean="0"/>
              <a:t>Click to edit text</a:t>
            </a:r>
            <a:endParaRPr lang="en-GB" noProof="0"/>
          </a:p>
        </p:txBody>
      </p:sp>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9" name="Text Placeholder 12"/>
          <p:cNvSpPr>
            <a:spLocks noGrp="1"/>
          </p:cNvSpPr>
          <p:nvPr>
            <p:ph type="body" sz="quarter" idx="11" hasCustomPrompt="1"/>
          </p:nvPr>
        </p:nvSpPr>
        <p:spPr>
          <a:xfrm>
            <a:off x="541306" y="1853280"/>
            <a:ext cx="3839002" cy="1438560"/>
          </a:xfrm>
          <a:prstGeom prst="rect">
            <a:avLst/>
          </a:prstGeom>
        </p:spPr>
        <p:txBody>
          <a:bodyPr>
            <a:noAutofit/>
          </a:bodyPr>
          <a:lstStyle>
            <a:lvl1pPr>
              <a:defRPr sz="1125"/>
            </a:lvl1pPr>
            <a:lvl2pPr>
              <a:lnSpc>
                <a:spcPts val="1350"/>
              </a:lnSpc>
              <a:defRPr sz="1125"/>
            </a:lvl2pPr>
            <a:lvl3pPr>
              <a:lnSpc>
                <a:spcPts val="1350"/>
              </a:lnSpc>
              <a:defRPr sz="1125"/>
            </a:lvl3pPr>
            <a:lvl4pPr>
              <a:lnSpc>
                <a:spcPts val="1350"/>
              </a:lnSpc>
              <a:defRPr sz="1125"/>
            </a:lvl4pPr>
            <a:lvl5pPr>
              <a:lnSpc>
                <a:spcPts val="1350"/>
              </a:lnSpc>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9" name="Text Placeholder 5"/>
          <p:cNvSpPr>
            <a:spLocks noGrp="1"/>
          </p:cNvSpPr>
          <p:nvPr>
            <p:ph type="body" sz="quarter" idx="22" hasCustomPrompt="1"/>
          </p:nvPr>
        </p:nvSpPr>
        <p:spPr>
          <a:xfrm>
            <a:off x="544299" y="3392421"/>
            <a:ext cx="8060802" cy="1091739"/>
          </a:xfrm>
          <a:prstGeom prst="rect">
            <a:avLst/>
          </a:prstGeom>
        </p:spPr>
        <p:txBody>
          <a:bodyPr>
            <a:normAutofit/>
          </a:bodyPr>
          <a:lstStyle>
            <a:lvl1pPr marL="0" indent="0">
              <a:buFontTx/>
              <a:buNone/>
              <a:defRPr sz="1500" b="1" i="0" baseline="0">
                <a:solidFill>
                  <a:schemeClr val="accent1"/>
                </a:solidFill>
              </a:defRPr>
            </a:lvl1pPr>
          </a:lstStyle>
          <a:p>
            <a:pPr lvl="0"/>
            <a:r>
              <a:rPr lang="en-GB" noProof="0" smtClean="0"/>
              <a:t>Click to edit text. Conclusion or summary based on the two boxes above may go here. The text in the box may be up to four lines in this space.</a:t>
            </a:r>
            <a:endParaRPr lang="en-GB" noProof="0"/>
          </a:p>
        </p:txBody>
      </p:sp>
      <p:sp>
        <p:nvSpPr>
          <p:cNvPr id="13" name="Text Placeholder 15"/>
          <p:cNvSpPr>
            <a:spLocks noGrp="1"/>
          </p:cNvSpPr>
          <p:nvPr>
            <p:ph type="body" sz="quarter" idx="24" hasCustomPrompt="1"/>
          </p:nvPr>
        </p:nvSpPr>
        <p:spPr>
          <a:xfrm>
            <a:off x="4769306" y="1175640"/>
            <a:ext cx="3827156" cy="60198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GB" noProof="0" smtClean="0"/>
              <a:t>Click to edit text</a:t>
            </a:r>
            <a:endParaRPr lang="en-GB" noProof="0"/>
          </a:p>
        </p:txBody>
      </p:sp>
      <p:sp>
        <p:nvSpPr>
          <p:cNvPr id="14" name="Text Placeholder 12"/>
          <p:cNvSpPr>
            <a:spLocks noGrp="1"/>
          </p:cNvSpPr>
          <p:nvPr>
            <p:ph type="body" sz="quarter" idx="25" hasCustomPrompt="1"/>
          </p:nvPr>
        </p:nvSpPr>
        <p:spPr>
          <a:xfrm>
            <a:off x="4766099" y="1853280"/>
            <a:ext cx="3839002" cy="1438560"/>
          </a:xfrm>
          <a:prstGeom prst="rect">
            <a:avLst/>
          </a:prstGeom>
        </p:spPr>
        <p:txBody>
          <a:bodyPr>
            <a:noAutofit/>
          </a:bodyPr>
          <a:lstStyle>
            <a:lvl1pPr>
              <a:defRPr sz="1125"/>
            </a:lvl1pPr>
            <a:lvl2pPr>
              <a:lnSpc>
                <a:spcPts val="1350"/>
              </a:lnSpc>
              <a:defRPr sz="1125"/>
            </a:lvl2pPr>
            <a:lvl3pPr>
              <a:lnSpc>
                <a:spcPts val="1350"/>
              </a:lnSpc>
              <a:defRPr sz="1125"/>
            </a:lvl3pPr>
            <a:lvl4pPr>
              <a:lnSpc>
                <a:spcPts val="1350"/>
              </a:lnSpc>
              <a:defRPr sz="1125"/>
            </a:lvl4pPr>
            <a:lvl5pPr>
              <a:lnSpc>
                <a:spcPts val="1350"/>
              </a:lnSpc>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 name="Slide Number Placeholder 2"/>
          <p:cNvSpPr>
            <a:spLocks noGrp="1"/>
          </p:cNvSpPr>
          <p:nvPr>
            <p:ph type="sldNum" sz="quarter" idx="26"/>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559791564"/>
      </p:ext>
    </p:extLst>
  </p:cSld>
  <p:clrMapOvr>
    <a:masterClrMapping/>
  </p:clrMapOvr>
  <p:transition spd="slow">
    <p:push dir="u"/>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Flow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26" name="Text Placeholder 12"/>
          <p:cNvSpPr>
            <a:spLocks noGrp="1"/>
          </p:cNvSpPr>
          <p:nvPr>
            <p:ph type="body" sz="quarter" idx="21" hasCustomPrompt="1"/>
          </p:nvPr>
        </p:nvSpPr>
        <p:spPr>
          <a:xfrm>
            <a:off x="6756214" y="1853281"/>
            <a:ext cx="1841536" cy="2617919"/>
          </a:xfrm>
          <a:prstGeom prst="rect">
            <a:avLst/>
          </a:prstGeom>
        </p:spPr>
        <p:txBody>
          <a:bodyPr>
            <a:noAutofit/>
          </a:bodyPr>
          <a:lstStyle>
            <a:lvl1pPr marL="0" indent="-102870">
              <a:lnSpc>
                <a:spcPct val="100000"/>
              </a:lnSpc>
              <a:buClr>
                <a:schemeClr val="accent4"/>
              </a:buClr>
              <a:defRPr sz="825"/>
            </a:lvl1pPr>
            <a:lvl2pPr marL="202500" indent="-102600">
              <a:lnSpc>
                <a:spcPct val="100000"/>
              </a:lnSpc>
              <a:buClr>
                <a:schemeClr val="accent4"/>
              </a:buClr>
              <a:defRPr sz="825"/>
            </a:lvl2pPr>
            <a:lvl3pPr marL="270000" indent="-102600" algn="l">
              <a:lnSpc>
                <a:spcPct val="100000"/>
              </a:lnSpc>
              <a:buClr>
                <a:schemeClr val="accent4"/>
              </a:buClr>
              <a:defRPr sz="825"/>
            </a:lvl3pPr>
            <a:lvl4pPr marL="383400" indent="-102600">
              <a:lnSpc>
                <a:spcPct val="100000"/>
              </a:lnSpc>
              <a:buClr>
                <a:schemeClr val="accent4"/>
              </a:buClr>
              <a:defRPr sz="825"/>
            </a:lvl4pPr>
            <a:lvl5pPr marL="491400" indent="-102600">
              <a:lnSpc>
                <a:spcPct val="100000"/>
              </a:lnSpc>
              <a:buClr>
                <a:schemeClr val="accent4"/>
              </a:buClr>
              <a:defRPr sz="8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17" name="Text Placeholder 15"/>
          <p:cNvSpPr>
            <a:spLocks noGrp="1"/>
          </p:cNvSpPr>
          <p:nvPr>
            <p:ph type="body" sz="quarter" idx="23" hasCustomPrompt="1"/>
          </p:nvPr>
        </p:nvSpPr>
        <p:spPr>
          <a:xfrm>
            <a:off x="544514" y="1175640"/>
            <a:ext cx="1840033" cy="601980"/>
          </a:xfrm>
          <a:prstGeom prst="rect">
            <a:avLst/>
          </a:prstGeom>
          <a:solidFill>
            <a:schemeClr val="accent3"/>
          </a:solidFill>
        </p:spPr>
        <p:txBody>
          <a:bodyPr anchor="ctr" anchorCtr="1"/>
          <a:lstStyle>
            <a:lvl1pPr marL="0" indent="0" algn="ctr">
              <a:buFontTx/>
              <a:buNone/>
              <a:defRPr sz="975"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3" name="Text Placeholder 12"/>
          <p:cNvSpPr>
            <a:spLocks noGrp="1"/>
          </p:cNvSpPr>
          <p:nvPr>
            <p:ph type="body" sz="quarter" idx="28" hasCustomPrompt="1"/>
          </p:nvPr>
        </p:nvSpPr>
        <p:spPr>
          <a:xfrm>
            <a:off x="4685576" y="1853281"/>
            <a:ext cx="1841536" cy="2617919"/>
          </a:xfrm>
          <a:prstGeom prst="rect">
            <a:avLst/>
          </a:prstGeom>
        </p:spPr>
        <p:txBody>
          <a:bodyPr>
            <a:noAutofit/>
          </a:bodyPr>
          <a:lstStyle>
            <a:lvl1pPr marL="0" indent="-102870">
              <a:lnSpc>
                <a:spcPct val="100000"/>
              </a:lnSpc>
              <a:buClr>
                <a:schemeClr val="accent2"/>
              </a:buClr>
              <a:defRPr sz="825"/>
            </a:lvl1pPr>
            <a:lvl2pPr marL="202500" indent="-102600">
              <a:lnSpc>
                <a:spcPct val="100000"/>
              </a:lnSpc>
              <a:buClr>
                <a:schemeClr val="accent2"/>
              </a:buClr>
              <a:defRPr sz="825"/>
            </a:lvl2pPr>
            <a:lvl3pPr marL="270000" indent="-102600" algn="l">
              <a:lnSpc>
                <a:spcPct val="100000"/>
              </a:lnSpc>
              <a:buClr>
                <a:schemeClr val="accent2"/>
              </a:buClr>
              <a:defRPr sz="825"/>
            </a:lvl3pPr>
            <a:lvl4pPr marL="383400" indent="-102600">
              <a:lnSpc>
                <a:spcPct val="100000"/>
              </a:lnSpc>
              <a:buClr>
                <a:schemeClr val="accent2"/>
              </a:buClr>
              <a:defRPr sz="825"/>
            </a:lvl4pPr>
            <a:lvl5pPr marL="491400" indent="-102600">
              <a:lnSpc>
                <a:spcPct val="100000"/>
              </a:lnSpc>
              <a:buClr>
                <a:schemeClr val="accent2"/>
              </a:buClr>
              <a:defRPr sz="8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34" name="Text Placeholder 12"/>
          <p:cNvSpPr>
            <a:spLocks noGrp="1"/>
          </p:cNvSpPr>
          <p:nvPr>
            <p:ph type="body" sz="quarter" idx="29" hasCustomPrompt="1"/>
          </p:nvPr>
        </p:nvSpPr>
        <p:spPr>
          <a:xfrm>
            <a:off x="2614937" y="1853281"/>
            <a:ext cx="1841536" cy="2617919"/>
          </a:xfrm>
          <a:prstGeom prst="rect">
            <a:avLst/>
          </a:prstGeom>
        </p:spPr>
        <p:txBody>
          <a:bodyPr>
            <a:noAutofit/>
          </a:bodyPr>
          <a:lstStyle>
            <a:lvl1pPr marL="0" indent="-102870">
              <a:lnSpc>
                <a:spcPct val="100000"/>
              </a:lnSpc>
              <a:buClr>
                <a:schemeClr val="accent5"/>
              </a:buClr>
              <a:defRPr sz="825"/>
            </a:lvl1pPr>
            <a:lvl2pPr marL="202500" indent="-102600">
              <a:lnSpc>
                <a:spcPct val="100000"/>
              </a:lnSpc>
              <a:buClr>
                <a:schemeClr val="accent5"/>
              </a:buClr>
              <a:defRPr sz="825"/>
            </a:lvl2pPr>
            <a:lvl3pPr marL="270000" indent="-102600" algn="l">
              <a:lnSpc>
                <a:spcPct val="100000"/>
              </a:lnSpc>
              <a:buClr>
                <a:schemeClr val="accent5"/>
              </a:buClr>
              <a:defRPr sz="825"/>
            </a:lvl3pPr>
            <a:lvl4pPr marL="383400" indent="-102600">
              <a:lnSpc>
                <a:spcPct val="100000"/>
              </a:lnSpc>
              <a:buClr>
                <a:schemeClr val="accent5"/>
              </a:buClr>
              <a:defRPr sz="825"/>
            </a:lvl4pPr>
            <a:lvl5pPr marL="491400" indent="-102600">
              <a:lnSpc>
                <a:spcPct val="100000"/>
              </a:lnSpc>
              <a:buClr>
                <a:schemeClr val="accent5"/>
              </a:buClr>
              <a:defRPr sz="8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35" name="Text Placeholder 12"/>
          <p:cNvSpPr>
            <a:spLocks noGrp="1"/>
          </p:cNvSpPr>
          <p:nvPr>
            <p:ph type="body" sz="quarter" idx="30" hasCustomPrompt="1"/>
          </p:nvPr>
        </p:nvSpPr>
        <p:spPr>
          <a:xfrm>
            <a:off x="544298" y="1853281"/>
            <a:ext cx="1841536" cy="2617919"/>
          </a:xfrm>
          <a:prstGeom prst="rect">
            <a:avLst/>
          </a:prstGeom>
        </p:spPr>
        <p:txBody>
          <a:bodyPr>
            <a:noAutofit/>
          </a:bodyPr>
          <a:lstStyle>
            <a:lvl1pPr marL="0" indent="-102870">
              <a:lnSpc>
                <a:spcPct val="100000"/>
              </a:lnSpc>
              <a:buClr>
                <a:schemeClr val="accent3"/>
              </a:buClr>
              <a:defRPr sz="825"/>
            </a:lvl1pPr>
            <a:lvl2pPr marL="202500" indent="-102600">
              <a:lnSpc>
                <a:spcPct val="100000"/>
              </a:lnSpc>
              <a:buClr>
                <a:schemeClr val="accent3"/>
              </a:buClr>
              <a:defRPr sz="825"/>
            </a:lvl2pPr>
            <a:lvl3pPr marL="270000" indent="-102600" algn="l">
              <a:lnSpc>
                <a:spcPct val="100000"/>
              </a:lnSpc>
              <a:buClr>
                <a:schemeClr val="accent3"/>
              </a:buClr>
              <a:defRPr sz="825"/>
            </a:lvl3pPr>
            <a:lvl4pPr marL="383400" indent="-102600">
              <a:lnSpc>
                <a:spcPct val="100000"/>
              </a:lnSpc>
              <a:buClr>
                <a:schemeClr val="accent3"/>
              </a:buClr>
              <a:defRPr sz="825"/>
            </a:lvl4pPr>
            <a:lvl5pPr marL="491400" indent="-102600">
              <a:lnSpc>
                <a:spcPct val="100000"/>
              </a:lnSpc>
              <a:buClr>
                <a:schemeClr val="accent3"/>
              </a:buClr>
              <a:defRPr sz="8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36" name="Text Placeholder 15"/>
          <p:cNvSpPr>
            <a:spLocks noGrp="1"/>
          </p:cNvSpPr>
          <p:nvPr>
            <p:ph type="body" sz="quarter" idx="31" hasCustomPrompt="1"/>
          </p:nvPr>
        </p:nvSpPr>
        <p:spPr>
          <a:xfrm>
            <a:off x="2618032" y="1175640"/>
            <a:ext cx="1840033" cy="601980"/>
          </a:xfrm>
          <a:prstGeom prst="rect">
            <a:avLst/>
          </a:prstGeom>
          <a:solidFill>
            <a:schemeClr val="accent5"/>
          </a:solidFill>
        </p:spPr>
        <p:txBody>
          <a:bodyPr anchor="ctr" anchorCtr="1"/>
          <a:lstStyle>
            <a:lvl1pPr marL="0" indent="0" algn="ctr">
              <a:buFontTx/>
              <a:buNone/>
              <a:defRPr sz="975"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7" name="Text Placeholder 15"/>
          <p:cNvSpPr>
            <a:spLocks noGrp="1"/>
          </p:cNvSpPr>
          <p:nvPr>
            <p:ph type="body" sz="quarter" idx="32" hasCustomPrompt="1"/>
          </p:nvPr>
        </p:nvSpPr>
        <p:spPr>
          <a:xfrm>
            <a:off x="4682910" y="1175640"/>
            <a:ext cx="1840033" cy="601980"/>
          </a:xfrm>
          <a:prstGeom prst="rect">
            <a:avLst/>
          </a:prstGeom>
          <a:solidFill>
            <a:schemeClr val="accent2"/>
          </a:solidFill>
        </p:spPr>
        <p:txBody>
          <a:bodyPr anchor="ctr" anchorCtr="1"/>
          <a:lstStyle>
            <a:lvl1pPr marL="0" indent="0" algn="ctr">
              <a:buFontTx/>
              <a:buNone/>
              <a:defRPr sz="975"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8" name="Text Placeholder 15"/>
          <p:cNvSpPr>
            <a:spLocks noGrp="1"/>
          </p:cNvSpPr>
          <p:nvPr>
            <p:ph type="body" sz="quarter" idx="33" hasCustomPrompt="1"/>
          </p:nvPr>
        </p:nvSpPr>
        <p:spPr>
          <a:xfrm>
            <a:off x="6765068" y="1175640"/>
            <a:ext cx="1840033" cy="601980"/>
          </a:xfrm>
          <a:prstGeom prst="rect">
            <a:avLst/>
          </a:prstGeom>
          <a:solidFill>
            <a:schemeClr val="accent4"/>
          </a:solidFill>
        </p:spPr>
        <p:txBody>
          <a:bodyPr anchor="ctr" anchorCtr="1"/>
          <a:lstStyle>
            <a:lvl1pPr marL="0" indent="0" algn="ctr">
              <a:buFontTx/>
              <a:buNone/>
              <a:defRPr sz="975"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 name="Slide Number Placeholder 2"/>
          <p:cNvSpPr>
            <a:spLocks noGrp="1"/>
          </p:cNvSpPr>
          <p:nvPr>
            <p:ph type="sldNum" sz="quarter" idx="34"/>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42360275"/>
      </p:ext>
    </p:extLst>
  </p:cSld>
  <p:clrMapOvr>
    <a:masterClrMapping/>
  </p:clrMapOvr>
  <p:transition spd="slow">
    <p:push dir="u"/>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552764" y="1091939"/>
            <a:ext cx="8048057" cy="304688"/>
          </a:xfrm>
          <a:prstGeom prst="rect">
            <a:avLst/>
          </a:prstGeom>
        </p:spPr>
        <p:txBody>
          <a:bodyPr lIns="144000" rIns="144000">
            <a:normAutofit/>
          </a:bodyPr>
          <a:lstStyle>
            <a:lvl1pPr marL="0" indent="0">
              <a:buFontTx/>
              <a:buNone/>
              <a:defRPr sz="1500" b="1" i="0"/>
            </a:lvl1pPr>
          </a:lstStyle>
          <a:p>
            <a:pPr lvl="0"/>
            <a:r>
              <a:rPr lang="en-GB" noProof="0" smtClean="0"/>
              <a:t>Name</a:t>
            </a:r>
            <a:endParaRPr lang="en-GB" noProof="0"/>
          </a:p>
        </p:txBody>
      </p:sp>
      <p:sp>
        <p:nvSpPr>
          <p:cNvPr id="8" name="Text Placeholder 2"/>
          <p:cNvSpPr>
            <a:spLocks noGrp="1"/>
          </p:cNvSpPr>
          <p:nvPr>
            <p:ph idx="13" hasCustomPrompt="1"/>
          </p:nvPr>
        </p:nvSpPr>
        <p:spPr bwMode="auto">
          <a:xfrm>
            <a:off x="552764" y="1420537"/>
            <a:ext cx="8044541" cy="50917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55688" indent="0">
              <a:buNone/>
              <a:defRPr/>
            </a:lvl1pPr>
            <a:lvl2pPr marL="204188" indent="0">
              <a:buNone/>
              <a:defRPr/>
            </a:lvl2pPr>
            <a:lvl3pPr marL="403988" indent="0">
              <a:buNone/>
              <a:defRPr/>
            </a:lvl3pPr>
            <a:lvl4pPr marL="616967" indent="0">
              <a:buNone/>
              <a:defRPr/>
            </a:lvl4pPr>
            <a:lvl5pPr marL="778967" indent="0">
              <a:buNone/>
              <a:defRPr/>
            </a:lvl5pPr>
          </a:lstStyle>
          <a:p>
            <a:r>
              <a:rPr lang="en-GB" noProof="0" smtClean="0"/>
              <a:t>Title</a:t>
            </a:r>
            <a:endParaRPr lang="en-GB" noProof="0"/>
          </a:p>
        </p:txBody>
      </p:sp>
      <p:sp>
        <p:nvSpPr>
          <p:cNvPr id="4" name="Title 3"/>
          <p:cNvSpPr>
            <a:spLocks noGrp="1"/>
          </p:cNvSpPr>
          <p:nvPr>
            <p:ph type="title" hasCustomPrompt="1"/>
          </p:nvPr>
        </p:nvSpPr>
        <p:spPr/>
        <p:txBody>
          <a:bodyPr/>
          <a:lstStyle/>
          <a:p>
            <a:r>
              <a:rPr lang="en-GB" noProof="0" smtClean="0"/>
              <a:t>Contact Information</a:t>
            </a:r>
            <a:endParaRPr lang="en-GB" noProof="0"/>
          </a:p>
        </p:txBody>
      </p:sp>
      <p:sp>
        <p:nvSpPr>
          <p:cNvPr id="10" name="Text Placeholder 2"/>
          <p:cNvSpPr>
            <a:spLocks noGrp="1"/>
          </p:cNvSpPr>
          <p:nvPr>
            <p:ph idx="16" hasCustomPrompt="1"/>
          </p:nvPr>
        </p:nvSpPr>
        <p:spPr bwMode="auto">
          <a:xfrm>
            <a:off x="963607" y="3016176"/>
            <a:ext cx="7595542" cy="249459"/>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55688" indent="0">
              <a:buNone/>
              <a:defRPr/>
            </a:lvl1pPr>
            <a:lvl2pPr marL="204188" indent="0">
              <a:buNone/>
              <a:defRPr/>
            </a:lvl2pPr>
            <a:lvl3pPr marL="403988" indent="0">
              <a:buNone/>
              <a:defRPr/>
            </a:lvl3pPr>
            <a:lvl4pPr marL="616967" indent="0">
              <a:buNone/>
              <a:defRPr/>
            </a:lvl4pPr>
            <a:lvl5pPr marL="778967" indent="0">
              <a:buNone/>
              <a:defRPr/>
            </a:lvl5pPr>
          </a:lstStyle>
          <a:p>
            <a:pPr lvl="0"/>
            <a:r>
              <a:rPr lang="en-GB" noProof="0" smtClean="0"/>
              <a:t>+00 (0)00 0000 0000</a:t>
            </a:r>
            <a:endParaRPr lang="en-GB" noProof="0"/>
          </a:p>
        </p:txBody>
      </p:sp>
      <p:sp>
        <p:nvSpPr>
          <p:cNvPr id="11" name="Text Placeholder 2"/>
          <p:cNvSpPr>
            <a:spLocks noGrp="1"/>
          </p:cNvSpPr>
          <p:nvPr>
            <p:ph idx="17" hasCustomPrompt="1"/>
          </p:nvPr>
        </p:nvSpPr>
        <p:spPr bwMode="auto">
          <a:xfrm>
            <a:off x="539102" y="4171404"/>
            <a:ext cx="7995299" cy="28629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55688" indent="0">
              <a:buNone/>
              <a:defRPr b="1" i="0">
                <a:solidFill>
                  <a:schemeClr val="accent1"/>
                </a:solidFill>
              </a:defRPr>
            </a:lvl1pPr>
            <a:lvl2pPr marL="204188" indent="0">
              <a:buNone/>
              <a:defRPr/>
            </a:lvl2pPr>
            <a:lvl3pPr marL="403988" indent="0">
              <a:buNone/>
              <a:defRPr/>
            </a:lvl3pPr>
            <a:lvl4pPr marL="616967" indent="0">
              <a:buNone/>
              <a:defRPr/>
            </a:lvl4pPr>
            <a:lvl5pPr marL="778967" indent="0">
              <a:buNone/>
              <a:defRPr/>
            </a:lvl5pPr>
          </a:lstStyle>
          <a:p>
            <a:pPr lvl="0"/>
            <a:r>
              <a:rPr lang="en-GB" noProof="0" smtClean="0"/>
              <a:t>www.gs1.org</a:t>
            </a:r>
            <a:endParaRPr lang="en-GB" noProof="0"/>
          </a:p>
        </p:txBody>
      </p:sp>
      <p:sp>
        <p:nvSpPr>
          <p:cNvPr id="13" name="Text Placeholder 2"/>
          <p:cNvSpPr>
            <a:spLocks noGrp="1"/>
          </p:cNvSpPr>
          <p:nvPr>
            <p:ph idx="19" hasCustomPrompt="1"/>
          </p:nvPr>
        </p:nvSpPr>
        <p:spPr bwMode="auto">
          <a:xfrm>
            <a:off x="963607" y="3787228"/>
            <a:ext cx="7595542" cy="246938"/>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55688" indent="0">
              <a:buNone/>
              <a:defRPr/>
            </a:lvl1pPr>
            <a:lvl2pPr marL="204188" indent="0">
              <a:buNone/>
              <a:defRPr/>
            </a:lvl2pPr>
            <a:lvl3pPr marL="403988" indent="0">
              <a:buNone/>
              <a:defRPr/>
            </a:lvl3pPr>
            <a:lvl4pPr marL="616967" indent="0">
              <a:buNone/>
              <a:defRPr/>
            </a:lvl4pPr>
            <a:lvl5pPr marL="778967" indent="0">
              <a:buNone/>
              <a:defRPr/>
            </a:lvl5pPr>
          </a:lstStyle>
          <a:p>
            <a:pPr lvl="0"/>
            <a:r>
              <a:rPr lang="en-GB" noProof="0" smtClean="0"/>
              <a:t>name@gs1.org</a:t>
            </a:r>
            <a:endParaRPr lang="en-GB" noProof="0"/>
          </a:p>
        </p:txBody>
      </p:sp>
      <p:sp>
        <p:nvSpPr>
          <p:cNvPr id="17" name="Text Placeholder 2"/>
          <p:cNvSpPr>
            <a:spLocks noGrp="1"/>
          </p:cNvSpPr>
          <p:nvPr>
            <p:ph idx="20" hasCustomPrompt="1"/>
          </p:nvPr>
        </p:nvSpPr>
        <p:spPr bwMode="auto">
          <a:xfrm>
            <a:off x="963607" y="3275714"/>
            <a:ext cx="7595542" cy="244419"/>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55688" indent="0">
              <a:buNone/>
              <a:defRPr/>
            </a:lvl1pPr>
            <a:lvl2pPr marL="204188" indent="0">
              <a:buNone/>
              <a:defRPr/>
            </a:lvl2pPr>
            <a:lvl3pPr marL="403988" indent="0">
              <a:buNone/>
              <a:defRPr/>
            </a:lvl3pPr>
            <a:lvl4pPr marL="616967" indent="0">
              <a:buNone/>
              <a:defRPr/>
            </a:lvl4pPr>
            <a:lvl5pPr marL="778967" indent="0">
              <a:buNone/>
              <a:defRPr/>
            </a:lvl5pPr>
          </a:lstStyle>
          <a:p>
            <a:pPr lvl="0"/>
            <a:r>
              <a:rPr lang="en-GB" noProof="0" smtClean="0"/>
              <a:t>+00 (0)00 0000 0000</a:t>
            </a:r>
            <a:endParaRPr lang="en-GB" noProof="0"/>
          </a:p>
        </p:txBody>
      </p:sp>
      <p:sp>
        <p:nvSpPr>
          <p:cNvPr id="18" name="Text Placeholder 2"/>
          <p:cNvSpPr>
            <a:spLocks noGrp="1"/>
          </p:cNvSpPr>
          <p:nvPr>
            <p:ph idx="21" hasCustomPrompt="1"/>
          </p:nvPr>
        </p:nvSpPr>
        <p:spPr bwMode="auto">
          <a:xfrm>
            <a:off x="963607" y="3530212"/>
            <a:ext cx="7595542" cy="246938"/>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55688" indent="0">
              <a:buNone/>
              <a:defRPr/>
            </a:lvl1pPr>
            <a:lvl2pPr marL="204188" indent="0">
              <a:buNone/>
              <a:defRPr/>
            </a:lvl2pPr>
            <a:lvl3pPr marL="403988" indent="0">
              <a:buNone/>
              <a:defRPr/>
            </a:lvl3pPr>
            <a:lvl4pPr marL="616967" indent="0">
              <a:buNone/>
              <a:defRPr/>
            </a:lvl4pPr>
            <a:lvl5pPr marL="778967" indent="0">
              <a:buNone/>
              <a:defRPr/>
            </a:lvl5pPr>
          </a:lstStyle>
          <a:p>
            <a:pPr lvl="0"/>
            <a:r>
              <a:rPr lang="en-GB" noProof="0" smtClean="0"/>
              <a:t>+00 (0)00 0000 0000</a:t>
            </a:r>
            <a:endParaRPr lang="en-GB" noProof="0"/>
          </a:p>
        </p:txBody>
      </p:sp>
      <p:sp>
        <p:nvSpPr>
          <p:cNvPr id="19" name="Text Placeholder 2"/>
          <p:cNvSpPr>
            <a:spLocks noGrp="1"/>
          </p:cNvSpPr>
          <p:nvPr>
            <p:ph idx="22" hasCustomPrompt="1"/>
          </p:nvPr>
        </p:nvSpPr>
        <p:spPr bwMode="auto">
          <a:xfrm>
            <a:off x="552764" y="1984095"/>
            <a:ext cx="8044541" cy="99335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55688" indent="0">
              <a:buNone/>
              <a:defRPr b="0" baseline="0"/>
            </a:lvl1pPr>
            <a:lvl2pPr marL="204188" indent="0">
              <a:buNone/>
              <a:defRPr/>
            </a:lvl2pPr>
            <a:lvl3pPr marL="403988" indent="0">
              <a:buNone/>
              <a:defRPr/>
            </a:lvl3pPr>
            <a:lvl4pPr marL="616967" indent="0">
              <a:buNone/>
              <a:defRPr/>
            </a:lvl4pPr>
            <a:lvl5pPr marL="778967" indent="0">
              <a:buNone/>
              <a:defRPr/>
            </a:lvl5pPr>
          </a:lstStyle>
          <a:p>
            <a:pPr lvl="0"/>
            <a:r>
              <a:rPr lang="en-GB" noProof="0" smtClean="0"/>
              <a:t>GS1 Address</a:t>
            </a:r>
            <a:endParaRPr lang="en-GB" noProof="0"/>
          </a:p>
        </p:txBody>
      </p:sp>
      <p:sp>
        <p:nvSpPr>
          <p:cNvPr id="21" name="Content Placeholder 20"/>
          <p:cNvSpPr>
            <a:spLocks noGrp="1"/>
          </p:cNvSpPr>
          <p:nvPr>
            <p:ph sz="quarter" idx="23" hasCustomPrompt="1"/>
          </p:nvPr>
        </p:nvSpPr>
        <p:spPr>
          <a:xfrm>
            <a:off x="506107" y="3017322"/>
            <a:ext cx="438450" cy="247372"/>
          </a:xfrm>
          <a:prstGeom prst="rect">
            <a:avLst/>
          </a:prstGeom>
        </p:spPr>
        <p:txBody>
          <a:bodyPr vert="horz" lIns="144000"/>
          <a:lstStyle>
            <a:lvl1pPr marL="55688" indent="0">
              <a:spcBef>
                <a:spcPts val="0"/>
              </a:spcBef>
              <a:buFontTx/>
              <a:buNone/>
              <a:defRPr b="1" i="0"/>
            </a:lvl1pPr>
            <a:lvl2pPr marL="204188" indent="0">
              <a:spcBef>
                <a:spcPts val="0"/>
              </a:spcBef>
              <a:buFontTx/>
              <a:buNone/>
              <a:defRPr b="1" i="0"/>
            </a:lvl2pPr>
            <a:lvl3pPr marL="403988" indent="0">
              <a:spcBef>
                <a:spcPts val="0"/>
              </a:spcBef>
              <a:buFontTx/>
              <a:buNone/>
              <a:defRPr b="1" i="0"/>
            </a:lvl3pPr>
            <a:lvl4pPr marL="0" indent="0">
              <a:spcBef>
                <a:spcPts val="0"/>
              </a:spcBef>
              <a:buFontTx/>
              <a:buNone/>
              <a:defRPr sz="1350" b="1" i="0"/>
            </a:lvl4pPr>
            <a:lvl5pPr marL="778967" indent="0">
              <a:spcBef>
                <a:spcPts val="0"/>
              </a:spcBef>
              <a:buFontTx/>
              <a:buNone/>
              <a:defRPr b="1" i="0"/>
            </a:lvl5pPr>
          </a:lstStyle>
          <a:p>
            <a:pPr lvl="3"/>
            <a:r>
              <a:rPr lang="en-GB" noProof="0" smtClean="0"/>
              <a:t>T</a:t>
            </a:r>
            <a:endParaRPr lang="en-GB" noProof="0"/>
          </a:p>
        </p:txBody>
      </p:sp>
      <p:sp>
        <p:nvSpPr>
          <p:cNvPr id="23" name="Content Placeholder 20"/>
          <p:cNvSpPr>
            <a:spLocks noGrp="1"/>
          </p:cNvSpPr>
          <p:nvPr>
            <p:ph sz="quarter" idx="24" hasCustomPrompt="1"/>
          </p:nvPr>
        </p:nvSpPr>
        <p:spPr>
          <a:xfrm>
            <a:off x="506107" y="3273797"/>
            <a:ext cx="438450" cy="247372"/>
          </a:xfrm>
          <a:prstGeom prst="rect">
            <a:avLst/>
          </a:prstGeom>
        </p:spPr>
        <p:txBody>
          <a:bodyPr vert="horz" lIns="144000"/>
          <a:lstStyle>
            <a:lvl1pPr marL="55688" indent="0">
              <a:spcBef>
                <a:spcPts val="0"/>
              </a:spcBef>
              <a:buFontTx/>
              <a:buNone/>
              <a:defRPr b="1" i="0"/>
            </a:lvl1pPr>
            <a:lvl2pPr marL="204188" indent="0">
              <a:spcBef>
                <a:spcPts val="0"/>
              </a:spcBef>
              <a:buFontTx/>
              <a:buNone/>
              <a:defRPr b="1" i="0"/>
            </a:lvl2pPr>
            <a:lvl3pPr marL="403988" indent="0">
              <a:spcBef>
                <a:spcPts val="0"/>
              </a:spcBef>
              <a:buFontTx/>
              <a:buNone/>
              <a:defRPr b="1" i="0"/>
            </a:lvl3pPr>
            <a:lvl4pPr marL="0" indent="0">
              <a:spcBef>
                <a:spcPts val="0"/>
              </a:spcBef>
              <a:buFontTx/>
              <a:buNone/>
              <a:defRPr sz="1350" b="1" i="0"/>
            </a:lvl4pPr>
            <a:lvl5pPr marL="778967" indent="0">
              <a:spcBef>
                <a:spcPts val="0"/>
              </a:spcBef>
              <a:buFontTx/>
              <a:buNone/>
              <a:defRPr b="1" i="0"/>
            </a:lvl5pPr>
          </a:lstStyle>
          <a:p>
            <a:pPr lvl="3"/>
            <a:r>
              <a:rPr lang="en-GB" noProof="0" smtClean="0"/>
              <a:t>D</a:t>
            </a:r>
            <a:endParaRPr lang="en-GB" noProof="0"/>
          </a:p>
        </p:txBody>
      </p:sp>
      <p:sp>
        <p:nvSpPr>
          <p:cNvPr id="24" name="Content Placeholder 20"/>
          <p:cNvSpPr>
            <a:spLocks noGrp="1"/>
          </p:cNvSpPr>
          <p:nvPr>
            <p:ph sz="quarter" idx="25" hasCustomPrompt="1"/>
          </p:nvPr>
        </p:nvSpPr>
        <p:spPr>
          <a:xfrm>
            <a:off x="506107" y="3530271"/>
            <a:ext cx="438450" cy="247372"/>
          </a:xfrm>
          <a:prstGeom prst="rect">
            <a:avLst/>
          </a:prstGeom>
        </p:spPr>
        <p:txBody>
          <a:bodyPr vert="horz" lIns="144000"/>
          <a:lstStyle>
            <a:lvl1pPr marL="55688" indent="0">
              <a:spcBef>
                <a:spcPts val="0"/>
              </a:spcBef>
              <a:buFontTx/>
              <a:buNone/>
              <a:defRPr b="1" i="0"/>
            </a:lvl1pPr>
            <a:lvl2pPr marL="204188" indent="0">
              <a:spcBef>
                <a:spcPts val="0"/>
              </a:spcBef>
              <a:buFontTx/>
              <a:buNone/>
              <a:defRPr b="1" i="0"/>
            </a:lvl2pPr>
            <a:lvl3pPr marL="403988" indent="0">
              <a:spcBef>
                <a:spcPts val="0"/>
              </a:spcBef>
              <a:buFontTx/>
              <a:buNone/>
              <a:defRPr b="1" i="0"/>
            </a:lvl3pPr>
            <a:lvl4pPr marL="0" indent="0">
              <a:spcBef>
                <a:spcPts val="0"/>
              </a:spcBef>
              <a:buFontTx/>
              <a:buNone/>
              <a:defRPr sz="1350" b="1" i="0"/>
            </a:lvl4pPr>
            <a:lvl5pPr marL="778967" indent="0">
              <a:spcBef>
                <a:spcPts val="0"/>
              </a:spcBef>
              <a:buFontTx/>
              <a:buNone/>
              <a:defRPr b="1" i="0"/>
            </a:lvl5pPr>
          </a:lstStyle>
          <a:p>
            <a:pPr lvl="3"/>
            <a:r>
              <a:rPr lang="en-GB" noProof="0" smtClean="0"/>
              <a:t>M</a:t>
            </a:r>
            <a:endParaRPr lang="en-GB" noProof="0"/>
          </a:p>
        </p:txBody>
      </p:sp>
      <p:sp>
        <p:nvSpPr>
          <p:cNvPr id="25" name="Content Placeholder 20"/>
          <p:cNvSpPr>
            <a:spLocks noGrp="1"/>
          </p:cNvSpPr>
          <p:nvPr>
            <p:ph sz="quarter" idx="26" hasCustomPrompt="1"/>
          </p:nvPr>
        </p:nvSpPr>
        <p:spPr>
          <a:xfrm>
            <a:off x="506107" y="3786747"/>
            <a:ext cx="438450" cy="247372"/>
          </a:xfrm>
          <a:prstGeom prst="rect">
            <a:avLst/>
          </a:prstGeom>
        </p:spPr>
        <p:txBody>
          <a:bodyPr vert="horz" lIns="144000"/>
          <a:lstStyle>
            <a:lvl1pPr marL="55688" indent="0">
              <a:spcBef>
                <a:spcPts val="0"/>
              </a:spcBef>
              <a:buFontTx/>
              <a:buNone/>
              <a:defRPr b="1" i="0"/>
            </a:lvl1pPr>
            <a:lvl2pPr marL="204188" indent="0">
              <a:spcBef>
                <a:spcPts val="0"/>
              </a:spcBef>
              <a:buFontTx/>
              <a:buNone/>
              <a:defRPr b="1" i="0"/>
            </a:lvl2pPr>
            <a:lvl3pPr marL="403988" indent="0">
              <a:spcBef>
                <a:spcPts val="0"/>
              </a:spcBef>
              <a:buFontTx/>
              <a:buNone/>
              <a:defRPr b="1" i="0"/>
            </a:lvl3pPr>
            <a:lvl4pPr marL="0" indent="0">
              <a:spcBef>
                <a:spcPts val="0"/>
              </a:spcBef>
              <a:buFontTx/>
              <a:buNone/>
              <a:defRPr sz="1350" b="1" i="0"/>
            </a:lvl4pPr>
            <a:lvl5pPr marL="778967" indent="0">
              <a:spcBef>
                <a:spcPts val="0"/>
              </a:spcBef>
              <a:buFontTx/>
              <a:buNone/>
              <a:defRPr b="1" i="0"/>
            </a:lvl5pPr>
          </a:lstStyle>
          <a:p>
            <a:pPr lvl="3"/>
            <a:r>
              <a:rPr lang="en-GB" noProof="0" smtClean="0"/>
              <a:t>E</a:t>
            </a:r>
            <a:endParaRPr lang="en-GB" noProof="0"/>
          </a:p>
        </p:txBody>
      </p:sp>
      <p:sp>
        <p:nvSpPr>
          <p:cNvPr id="2" name="Slide Number Placeholder 1"/>
          <p:cNvSpPr>
            <a:spLocks noGrp="1"/>
          </p:cNvSpPr>
          <p:nvPr>
            <p:ph type="sldNum" sz="quarter" idx="27"/>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523412510"/>
      </p:ext>
    </p:extLst>
  </p:cSld>
  <p:clrMapOvr>
    <a:masterClrMapping/>
  </p:clrMapOvr>
  <p:transition spd="slow">
    <p:push dir="u"/>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Orange Divider">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7" name="Text Placeholder 19"/>
          <p:cNvSpPr>
            <a:spLocks noGrp="1"/>
          </p:cNvSpPr>
          <p:nvPr>
            <p:ph type="body" sz="quarter" idx="11" hasCustomPrompt="1"/>
          </p:nvPr>
        </p:nvSpPr>
        <p:spPr>
          <a:xfrm>
            <a:off x="890393" y="1315163"/>
            <a:ext cx="7383419" cy="639527"/>
          </a:xfrm>
          <a:prstGeom prst="rect">
            <a:avLst/>
          </a:prstGeom>
        </p:spPr>
        <p:txBody>
          <a:bodyPr lIns="0" tIns="0" rIns="0" bIns="0"/>
          <a:lstStyle>
            <a:lvl1pPr marL="0" indent="0" algn="l">
              <a:buNone/>
              <a:defRPr sz="1163" b="0" i="0" cap="none" spc="68" baseline="0">
                <a:solidFill>
                  <a:srgbClr val="FFFFFF"/>
                </a:solidFill>
                <a:latin typeface="Verdana"/>
                <a:cs typeface="Verdana"/>
              </a:defRPr>
            </a:lvl1pPr>
          </a:lstStyle>
          <a:p>
            <a:pPr lvl="0"/>
            <a:r>
              <a:rPr lang="en-GB" noProof="0" smtClean="0"/>
              <a:t>Click to Add Subtitle</a:t>
            </a:r>
          </a:p>
        </p:txBody>
      </p:sp>
      <p:sp>
        <p:nvSpPr>
          <p:cNvPr id="8" name="Title 2"/>
          <p:cNvSpPr>
            <a:spLocks noGrp="1"/>
          </p:cNvSpPr>
          <p:nvPr>
            <p:ph type="title" hasCustomPrompt="1"/>
          </p:nvPr>
        </p:nvSpPr>
        <p:spPr>
          <a:xfrm>
            <a:off x="890392" y="521021"/>
            <a:ext cx="7362574" cy="668374"/>
          </a:xfrm>
          <a:prstGeom prst="rect">
            <a:avLst/>
          </a:prstGeom>
        </p:spPr>
        <p:txBody>
          <a:bodyPr lIns="0" tIns="0" rIns="0" bIns="0" anchor="ctr" anchorCtr="0"/>
          <a:lstStyle>
            <a:lvl1pPr algn="l">
              <a:lnSpc>
                <a:spcPts val="2475"/>
              </a:lnSpc>
              <a:defRPr sz="2100" b="0" i="0" cap="none" spc="38" baseline="0">
                <a:solidFill>
                  <a:srgbClr val="FFFFFF"/>
                </a:solidFill>
                <a:latin typeface="Verdana"/>
                <a:cs typeface="Verdana"/>
              </a:defRPr>
            </a:lvl1pPr>
          </a:lstStyle>
          <a:p>
            <a:r>
              <a:rPr lang="en-GB" noProof="0" smtClean="0"/>
              <a:t>Divider Slide</a:t>
            </a:r>
            <a:br>
              <a:rPr lang="en-GB" noProof="0" smtClean="0"/>
            </a:br>
            <a:r>
              <a:rPr lang="en-GB" noProof="0" smtClean="0"/>
              <a:t>Second Line Title</a:t>
            </a:r>
            <a:endParaRPr lang="en-GB" noProof="0"/>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3527603745"/>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rtl="1">
              <a:defRPr b="1">
                <a:cs typeface="B Roya" pitchFamily="2" charset="-78"/>
              </a:defRPr>
            </a:lvl1pPr>
          </a:lstStyle>
          <a:p>
            <a:pPr rtl="1"/>
            <a:r>
              <a:rPr lang="fa-IR" dirty="0" smtClean="0">
                <a:cs typeface="B Roya" pitchFamily="2" charset="-78"/>
              </a:rPr>
              <a:t>براي ويرايش عنوان كليك كنيد</a:t>
            </a:r>
            <a:endParaRPr lang="en-GB" dirty="0"/>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6" name="Text Placeholder 5"/>
          <p:cNvSpPr>
            <a:spLocks noGrp="1"/>
          </p:cNvSpPr>
          <p:nvPr>
            <p:ph type="body" sz="quarter" idx="19" hasCustomPrompt="1"/>
          </p:nvPr>
        </p:nvSpPr>
        <p:spPr>
          <a:xfrm>
            <a:off x="451704" y="1225685"/>
            <a:ext cx="4063787" cy="553158"/>
          </a:xfrm>
          <a:prstGeom prst="rect">
            <a:avLst/>
          </a:prstGeom>
        </p:spPr>
        <p:txBody>
          <a:bodyPr anchor="b" anchorCtr="0">
            <a:noAutofit/>
          </a:bodyPr>
          <a:lstStyle>
            <a:lvl1pPr marL="0" indent="0" algn="r" rtl="1">
              <a:lnSpc>
                <a:spcPct val="100000"/>
              </a:lnSpc>
              <a:buFontTx/>
              <a:buNone/>
              <a:defRPr sz="1800" b="1" i="0">
                <a:cs typeface="B Roya" pitchFamily="2" charset="-78"/>
              </a:defRPr>
            </a:lvl1pPr>
          </a:lstStyle>
          <a:p>
            <a:pPr algn="r" rtl="1"/>
            <a:r>
              <a:rPr lang="fa-IR" dirty="0" smtClean="0">
                <a:cs typeface="B Roya" pitchFamily="2" charset="-78"/>
              </a:rPr>
              <a:t>براي ويرايش عنوان كليك كنيد</a:t>
            </a:r>
            <a:endParaRPr lang="en-GB" dirty="0"/>
          </a:p>
        </p:txBody>
      </p:sp>
      <p:sp>
        <p:nvSpPr>
          <p:cNvPr id="17" name="Text Placeholder 12"/>
          <p:cNvSpPr>
            <a:spLocks noGrp="1"/>
          </p:cNvSpPr>
          <p:nvPr>
            <p:ph type="body" sz="quarter" idx="20" hasCustomPrompt="1"/>
          </p:nvPr>
        </p:nvSpPr>
        <p:spPr>
          <a:xfrm>
            <a:off x="453058" y="1814425"/>
            <a:ext cx="4059706" cy="2469195"/>
          </a:xfrm>
          <a:prstGeom prst="rect">
            <a:avLst/>
          </a:prstGeom>
        </p:spPr>
        <p:txBody>
          <a:bodyPr>
            <a:noAutofit/>
          </a:bodyPr>
          <a:lstStyle>
            <a:lvl1pPr marL="74250" marR="0" indent="0" algn="r" defTabSz="457155" rtl="1" eaLnBrk="1" fontAlgn="base" latinLnBrk="0" hangingPunct="1">
              <a:lnSpc>
                <a:spcPct val="100000"/>
              </a:lnSpc>
              <a:spcBef>
                <a:spcPts val="400"/>
              </a:spcBef>
              <a:spcAft>
                <a:spcPct val="0"/>
              </a:spcAft>
              <a:buClr>
                <a:schemeClr val="accent1"/>
              </a:buClr>
              <a:buSzTx/>
              <a:buFont typeface="Arial"/>
              <a:buNone/>
              <a:tabLst/>
              <a:defRPr sz="1300">
                <a:solidFill>
                  <a:schemeClr val="tx1"/>
                </a:solidFill>
                <a:cs typeface="B Roya" pitchFamily="2" charset="-78"/>
              </a:defRPr>
            </a:lvl1pPr>
            <a:lvl2pPr algn="r" rtl="1">
              <a:lnSpc>
                <a:spcPct val="100000"/>
              </a:lnSpc>
              <a:buClr>
                <a:schemeClr val="accent1"/>
              </a:buClr>
              <a:defRPr sz="1300">
                <a:solidFill>
                  <a:schemeClr val="tx1"/>
                </a:solidFill>
                <a:cs typeface="B Roya" pitchFamily="2" charset="-78"/>
              </a:defRPr>
            </a:lvl2pPr>
            <a:lvl3pPr algn="r" rtl="1">
              <a:lnSpc>
                <a:spcPct val="100000"/>
              </a:lnSpc>
              <a:buClr>
                <a:schemeClr val="accent1"/>
              </a:buClr>
              <a:defRPr sz="1300" baseline="0">
                <a:solidFill>
                  <a:schemeClr val="tx1"/>
                </a:solidFill>
                <a:cs typeface="B Roya" pitchFamily="2" charset="-78"/>
              </a:defRPr>
            </a:lvl3pPr>
            <a:lvl4pPr algn="r" rtl="1">
              <a:lnSpc>
                <a:spcPct val="100000"/>
              </a:lnSpc>
              <a:buClr>
                <a:schemeClr val="accent1"/>
              </a:buClr>
              <a:defRPr sz="1300">
                <a:solidFill>
                  <a:schemeClr val="tx1"/>
                </a:solidFill>
                <a:cs typeface="B Roya" pitchFamily="2" charset="-78"/>
              </a:defRPr>
            </a:lvl4pPr>
            <a:lvl5pPr algn="r" rtl="1">
              <a:lnSpc>
                <a:spcPct val="100000"/>
              </a:lnSpc>
              <a:buClr>
                <a:schemeClr val="accent1"/>
              </a:buClr>
              <a:defRPr sz="1300" baseline="0">
                <a:solidFill>
                  <a:schemeClr val="tx1"/>
                </a:solidFill>
                <a:cs typeface="B Roya" pitchFamily="2" charset="-78"/>
              </a:defRPr>
            </a:lvl5pPr>
          </a:lstStyle>
          <a:p>
            <a:pPr marL="360000" marR="0" lvl="0" indent="-285750" algn="r" defTabSz="457155" rtl="1" eaLnBrk="1" fontAlgn="base" latinLnBrk="0" hangingPunct="1">
              <a:lnSpc>
                <a:spcPct val="100000"/>
              </a:lnSpc>
              <a:spcBef>
                <a:spcPts val="400"/>
              </a:spcBef>
              <a:spcAft>
                <a:spcPct val="0"/>
              </a:spcAft>
              <a:buClr>
                <a:schemeClr val="accent1"/>
              </a:buClr>
              <a:buSzTx/>
              <a:buFont typeface="Arial"/>
              <a:buChar char="•"/>
              <a:tabLst/>
              <a:defRPr/>
            </a:pPr>
            <a:r>
              <a:rPr lang="fa-IR" dirty="0" smtClean="0">
                <a:cs typeface="B Roya" pitchFamily="2" charset="-78"/>
              </a:rPr>
              <a:t>متن را اينجا اضافه كنيد</a:t>
            </a:r>
            <a:r>
              <a:rPr lang="fa-IR" noProof="0" dirty="0" smtClean="0"/>
              <a:t>			</a:t>
            </a:r>
            <a:endParaRPr lang="en-GB" noProof="0" dirty="0" smtClean="0"/>
          </a:p>
          <a:p>
            <a:pPr lvl="1"/>
            <a:r>
              <a:rPr lang="fa-IR" noProof="0" dirty="0" smtClean="0"/>
              <a:t>سطح دوم</a:t>
            </a:r>
            <a:endParaRPr lang="en-GB" noProof="0" dirty="0" smtClean="0"/>
          </a:p>
          <a:p>
            <a:pPr lvl="2"/>
            <a:r>
              <a:rPr lang="fa-IR" noProof="0" dirty="0" smtClean="0"/>
              <a:t>سطح سوم</a:t>
            </a:r>
            <a:endParaRPr lang="en-GB" noProof="0" dirty="0" smtClean="0"/>
          </a:p>
          <a:p>
            <a:pPr lvl="3"/>
            <a:r>
              <a:rPr lang="fa-IR" noProof="0" dirty="0" smtClean="0"/>
              <a:t>سطح چهارم</a:t>
            </a:r>
            <a:endParaRPr lang="en-GB" noProof="0" dirty="0" smtClean="0"/>
          </a:p>
          <a:p>
            <a:pPr lvl="4"/>
            <a:r>
              <a:rPr lang="fa-IR" noProof="0" dirty="0" smtClean="0"/>
              <a:t>سطح پنجم</a:t>
            </a:r>
            <a:endParaRPr lang="en-GB" noProof="0" dirty="0"/>
          </a:p>
        </p:txBody>
      </p:sp>
      <p:sp>
        <p:nvSpPr>
          <p:cNvPr id="23" name="Picture Placeholder 4"/>
          <p:cNvSpPr>
            <a:spLocks noGrp="1"/>
          </p:cNvSpPr>
          <p:nvPr>
            <p:ph type="pic" sz="quarter" idx="14" hasCustomPrompt="1"/>
          </p:nvPr>
        </p:nvSpPr>
        <p:spPr>
          <a:xfrm>
            <a:off x="4795557" y="1231199"/>
            <a:ext cx="3892250" cy="2258995"/>
          </a:xfrm>
          <a:prstGeom prst="rect">
            <a:avLst/>
          </a:prstGeom>
        </p:spPr>
        <p:txBody>
          <a:bodyPr anchor="t" anchorCtr="0">
            <a:normAutofit/>
          </a:bodyPr>
          <a:lstStyle>
            <a:lvl1pPr marL="0" indent="0" algn="r" rtl="1">
              <a:buNone/>
              <a:defRPr sz="1400" baseline="0">
                <a:solidFill>
                  <a:schemeClr val="bg2"/>
                </a:solidFill>
                <a:cs typeface="B Roya" pitchFamily="2" charset="-78"/>
              </a:defRPr>
            </a:lvl1pPr>
          </a:lstStyle>
          <a:p>
            <a:r>
              <a:rPr lang="fa-IR" noProof="0" dirty="0" smtClean="0"/>
              <a:t>عكس را انتخاب كنيد</a:t>
            </a:r>
            <a:endParaRPr lang="en-GB" noProof="0" dirty="0"/>
          </a:p>
        </p:txBody>
      </p:sp>
      <p:sp>
        <p:nvSpPr>
          <p:cNvPr id="24" name="Rectangle 23"/>
          <p:cNvSpPr/>
          <p:nvPr userDrawn="1"/>
        </p:nvSpPr>
        <p:spPr>
          <a:xfrm>
            <a:off x="4795557"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310" rtl="0" eaLnBrk="1" fontAlgn="auto" latinLnBrk="0" hangingPunct="1">
              <a:lnSpc>
                <a:spcPct val="110000"/>
              </a:lnSpc>
              <a:spcBef>
                <a:spcPts val="0"/>
              </a:spcBef>
              <a:spcAft>
                <a:spcPts val="0"/>
              </a:spcAft>
              <a:buClrTx/>
              <a:buSzTx/>
              <a:buFontTx/>
              <a:buNone/>
              <a:tabLst/>
              <a:defRPr/>
            </a:pPr>
            <a:endParaRPr lang="en-GB" sz="900" b="0" i="1" noProof="0" dirty="0" smtClean="0">
              <a:solidFill>
                <a:schemeClr val="bg1"/>
              </a:solidFill>
            </a:endParaRPr>
          </a:p>
          <a:p>
            <a:pPr marL="0" marR="0" indent="0" algn="l" defTabSz="914310" rtl="0" eaLnBrk="1" fontAlgn="auto" latinLnBrk="0" hangingPunct="1">
              <a:lnSpc>
                <a:spcPct val="110000"/>
              </a:lnSpc>
              <a:spcBef>
                <a:spcPts val="0"/>
              </a:spcBef>
              <a:spcAft>
                <a:spcPts val="0"/>
              </a:spcAft>
              <a:buClrTx/>
              <a:buSzTx/>
              <a:buFontTx/>
              <a:buNone/>
              <a:tabLst/>
              <a:defRPr/>
            </a:pPr>
            <a:endParaRPr lang="en-GB" sz="900" b="0" i="1" noProof="0" dirty="0" smtClean="0">
              <a:solidFill>
                <a:schemeClr val="bg1"/>
              </a:solidFill>
            </a:endParaRPr>
          </a:p>
          <a:p>
            <a:pPr algn="l">
              <a:lnSpc>
                <a:spcPct val="110000"/>
              </a:lnSpc>
            </a:pPr>
            <a:endParaRPr lang="en-GB" sz="900" b="0" i="1" noProof="0" dirty="0">
              <a:solidFill>
                <a:schemeClr val="bg1"/>
              </a:solidFill>
            </a:endParaRPr>
          </a:p>
        </p:txBody>
      </p:sp>
      <p:sp>
        <p:nvSpPr>
          <p:cNvPr id="9" name="Text Placeholder 6"/>
          <p:cNvSpPr>
            <a:spLocks noGrp="1"/>
          </p:cNvSpPr>
          <p:nvPr>
            <p:ph type="body" sz="quarter" idx="22" hasCustomPrompt="1"/>
          </p:nvPr>
        </p:nvSpPr>
        <p:spPr>
          <a:xfrm>
            <a:off x="4876800" y="3580261"/>
            <a:ext cx="3733800" cy="609600"/>
          </a:xfrm>
          <a:prstGeom prst="rect">
            <a:avLst/>
          </a:prstGeom>
        </p:spPr>
        <p:txBody>
          <a:bodyPr vert="horz" lIns="0" tIns="0" rIns="0" bIns="0"/>
          <a:lstStyle>
            <a:lvl1pPr marL="74250" marR="0" indent="0" algn="r" defTabSz="457155" rtl="1" eaLnBrk="1" fontAlgn="base" latinLnBrk="0" hangingPunct="1">
              <a:lnSpc>
                <a:spcPct val="110000"/>
              </a:lnSpc>
              <a:spcBef>
                <a:spcPts val="400"/>
              </a:spcBef>
              <a:spcAft>
                <a:spcPct val="0"/>
              </a:spcAft>
              <a:buClr>
                <a:schemeClr val="accent1"/>
              </a:buClr>
              <a:buSzTx/>
              <a:buFont typeface="Arial"/>
              <a:buNone/>
              <a:tabLst/>
              <a:defRPr sz="1200" b="0" i="0" baseline="0">
                <a:solidFill>
                  <a:schemeClr val="bg1"/>
                </a:solidFill>
                <a:cs typeface="B Roya" pitchFamily="2" charset="-78"/>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50" marR="0" lvl="0" indent="0" algn="l" defTabSz="457155" rtl="0" eaLnBrk="1" fontAlgn="base" latinLnBrk="0" hangingPunct="1">
              <a:lnSpc>
                <a:spcPct val="110000"/>
              </a:lnSpc>
              <a:spcBef>
                <a:spcPts val="400"/>
              </a:spcBef>
              <a:spcAft>
                <a:spcPct val="0"/>
              </a:spcAft>
              <a:buClr>
                <a:schemeClr val="accent1"/>
              </a:buClr>
              <a:buSzTx/>
              <a:buFont typeface="Arial"/>
              <a:buNone/>
              <a:tabLst/>
              <a:defRPr/>
            </a:pPr>
            <a:r>
              <a:rPr lang="fa-IR" sz="1100" b="0" i="1" noProof="0" dirty="0" smtClean="0">
                <a:solidFill>
                  <a:schemeClr val="bg1"/>
                </a:solidFill>
              </a:rPr>
              <a:t>شرح عكس در اين قسمت قرار مي‌گيرد. شما مي‌توانيد متناسب با متن خود ارتفاع اين كادر را تغيير بدهيد. پيشنهاد مي‌شود تعداد خطوط متن كمتر از دو و بيشتر از چهار خط نشود.</a:t>
            </a:r>
            <a:endParaRPr lang="en-GB" sz="1100" b="0" i="1" noProof="0" dirty="0" smtClean="0">
              <a:solidFill>
                <a:schemeClr val="bg1"/>
              </a:solidFill>
            </a:endParaRPr>
          </a:p>
        </p:txBody>
      </p:sp>
    </p:spTree>
    <p:extLst>
      <p:ext uri="{BB962C8B-B14F-4D97-AF65-F5344CB8AC3E}">
        <p14:creationId xmlns:p14="http://schemas.microsoft.com/office/powerpoint/2010/main" val="3469963222"/>
      </p:ext>
    </p:extLst>
  </p:cSld>
  <p:clrMapOvr>
    <a:masterClrMapping/>
  </p:clrMapOvr>
  <p:transition spd="slow">
    <p:push dir="u"/>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Orange Photo Divider">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552451" y="350044"/>
            <a:ext cx="8043863" cy="3967677"/>
          </a:xfrm>
          <a:prstGeom prst="rect">
            <a:avLst/>
          </a:prstGeom>
        </p:spPr>
        <p:txBody>
          <a:bodyPr anchor="t" anchorCtr="0">
            <a:normAutofit/>
          </a:bodyPr>
          <a:lstStyle>
            <a:lvl1pPr marL="0" indent="0">
              <a:buNone/>
              <a:defRPr sz="1050">
                <a:solidFill>
                  <a:schemeClr val="bg2"/>
                </a:solidFill>
              </a:defRPr>
            </a:lvl1pPr>
          </a:lstStyle>
          <a:p>
            <a:r>
              <a:rPr lang="en-GB" noProof="0" smtClean="0"/>
              <a:t>Photo Only Divider Slide </a:t>
            </a:r>
            <a:endParaRPr lang="en-GB" noProof="0"/>
          </a:p>
        </p:txBody>
      </p:sp>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465329796"/>
      </p:ext>
    </p:extLst>
  </p:cSld>
  <p:clrMapOvr>
    <a:masterClrMapping/>
  </p:clrMapOvr>
  <p:transition spd="slow">
    <p:push dir="u"/>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Blue Divider">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 name="Text Placeholder 19"/>
          <p:cNvSpPr>
            <a:spLocks noGrp="1"/>
          </p:cNvSpPr>
          <p:nvPr>
            <p:ph type="body" sz="quarter" idx="11" hasCustomPrompt="1"/>
          </p:nvPr>
        </p:nvSpPr>
        <p:spPr>
          <a:xfrm>
            <a:off x="890393" y="1315163"/>
            <a:ext cx="7383419" cy="639527"/>
          </a:xfrm>
          <a:prstGeom prst="rect">
            <a:avLst/>
          </a:prstGeom>
        </p:spPr>
        <p:txBody>
          <a:bodyPr lIns="0" tIns="0" rIns="0" bIns="0"/>
          <a:lstStyle>
            <a:lvl1pPr marL="0" indent="0" algn="l">
              <a:buNone/>
              <a:defRPr sz="1163" b="0" i="0" cap="none" spc="68" baseline="0">
                <a:solidFill>
                  <a:srgbClr val="FFFFFF"/>
                </a:solidFill>
                <a:latin typeface="Verdana"/>
                <a:cs typeface="Verdana"/>
              </a:defRPr>
            </a:lvl1pPr>
          </a:lstStyle>
          <a:p>
            <a:pPr lvl="0"/>
            <a:r>
              <a:rPr lang="en-GB" noProof="0" smtClean="0"/>
              <a:t>Click to Add Subtitle</a:t>
            </a:r>
          </a:p>
        </p:txBody>
      </p:sp>
      <p:sp>
        <p:nvSpPr>
          <p:cNvPr id="9" name="Title 2"/>
          <p:cNvSpPr>
            <a:spLocks noGrp="1"/>
          </p:cNvSpPr>
          <p:nvPr>
            <p:ph type="title" hasCustomPrompt="1"/>
          </p:nvPr>
        </p:nvSpPr>
        <p:spPr>
          <a:xfrm>
            <a:off x="890392" y="521021"/>
            <a:ext cx="7362574" cy="668374"/>
          </a:xfrm>
          <a:prstGeom prst="rect">
            <a:avLst/>
          </a:prstGeom>
        </p:spPr>
        <p:txBody>
          <a:bodyPr lIns="0" tIns="0" rIns="0" bIns="0" anchor="ctr" anchorCtr="0"/>
          <a:lstStyle>
            <a:lvl1pPr algn="l">
              <a:lnSpc>
                <a:spcPts val="2475"/>
              </a:lnSpc>
              <a:defRPr sz="2100" b="0" i="0" cap="none" spc="38" baseline="0">
                <a:solidFill>
                  <a:srgbClr val="FFFFFF"/>
                </a:solidFill>
                <a:latin typeface="Verdana"/>
                <a:cs typeface="Verdana"/>
              </a:defRPr>
            </a:lvl1pPr>
          </a:lstStyle>
          <a:p>
            <a:r>
              <a:rPr lang="en-GB" noProof="0" smtClean="0"/>
              <a:t>Divider Slide</a:t>
            </a:r>
            <a:br>
              <a:rPr lang="en-GB" noProof="0" smtClean="0"/>
            </a:br>
            <a:r>
              <a:rPr lang="en-GB" noProof="0" smtClean="0"/>
              <a:t>Second Line Title</a:t>
            </a:r>
            <a:endParaRPr lang="en-GB" noProof="0"/>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1393094051"/>
      </p:ext>
    </p:extLst>
  </p:cSld>
  <p:clrMapOvr>
    <a:masterClrMapping/>
  </p:clrMapOvr>
  <p:transition spd="slow">
    <p:push dir="u"/>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Blue Photo Divider">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552451" y="350044"/>
            <a:ext cx="8043863" cy="3967677"/>
          </a:xfrm>
          <a:prstGeom prst="rect">
            <a:avLst/>
          </a:prstGeom>
        </p:spPr>
        <p:txBody>
          <a:bodyPr anchor="t" anchorCtr="0">
            <a:normAutofit/>
          </a:bodyPr>
          <a:lstStyle>
            <a:lvl1pPr marL="0" indent="0">
              <a:buNone/>
              <a:defRPr sz="1050">
                <a:solidFill>
                  <a:schemeClr val="bg2"/>
                </a:solidFill>
              </a:defRPr>
            </a:lvl1pPr>
          </a:lstStyle>
          <a:p>
            <a:r>
              <a:rPr lang="en-GB" noProof="0" smtClean="0"/>
              <a:t>Photo Only Divider Slide</a:t>
            </a:r>
            <a:endParaRPr lang="en-GB" noProof="0"/>
          </a:p>
        </p:txBody>
      </p:sp>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1530338994"/>
      </p:ext>
    </p:extLst>
  </p:cSld>
  <p:clrMapOvr>
    <a:masterClrMapping/>
  </p:clrMapOvr>
  <p:transition spd="slow">
    <p:push dir="u"/>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Gray Divider">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 name="Text Placeholder 19"/>
          <p:cNvSpPr>
            <a:spLocks noGrp="1"/>
          </p:cNvSpPr>
          <p:nvPr>
            <p:ph type="body" sz="quarter" idx="11" hasCustomPrompt="1"/>
          </p:nvPr>
        </p:nvSpPr>
        <p:spPr>
          <a:xfrm>
            <a:off x="890393" y="1315163"/>
            <a:ext cx="7383419" cy="639527"/>
          </a:xfrm>
          <a:prstGeom prst="rect">
            <a:avLst/>
          </a:prstGeom>
        </p:spPr>
        <p:txBody>
          <a:bodyPr lIns="0" tIns="0" rIns="0" bIns="0"/>
          <a:lstStyle>
            <a:lvl1pPr marL="0" indent="0" algn="l">
              <a:buNone/>
              <a:defRPr sz="1163" b="0" i="0" cap="none" spc="68" baseline="0">
                <a:solidFill>
                  <a:srgbClr val="FFFFFF"/>
                </a:solidFill>
                <a:latin typeface="Verdana"/>
                <a:cs typeface="Verdana"/>
              </a:defRPr>
            </a:lvl1pPr>
          </a:lstStyle>
          <a:p>
            <a:pPr lvl="0"/>
            <a:r>
              <a:rPr lang="en-GB" noProof="0" smtClean="0"/>
              <a:t>Click to Add Subtitle</a:t>
            </a:r>
          </a:p>
        </p:txBody>
      </p:sp>
      <p:sp>
        <p:nvSpPr>
          <p:cNvPr id="9" name="Title 2"/>
          <p:cNvSpPr>
            <a:spLocks noGrp="1"/>
          </p:cNvSpPr>
          <p:nvPr>
            <p:ph type="title" hasCustomPrompt="1"/>
          </p:nvPr>
        </p:nvSpPr>
        <p:spPr>
          <a:xfrm>
            <a:off x="890392" y="521021"/>
            <a:ext cx="7362574" cy="668374"/>
          </a:xfrm>
          <a:prstGeom prst="rect">
            <a:avLst/>
          </a:prstGeom>
        </p:spPr>
        <p:txBody>
          <a:bodyPr lIns="0" tIns="0" rIns="0" bIns="0" anchor="ctr" anchorCtr="0"/>
          <a:lstStyle>
            <a:lvl1pPr algn="l">
              <a:lnSpc>
                <a:spcPts val="2475"/>
              </a:lnSpc>
              <a:defRPr sz="2100" b="0" i="0" cap="none" spc="38" baseline="0">
                <a:solidFill>
                  <a:srgbClr val="FFFFFF"/>
                </a:solidFill>
                <a:latin typeface="Verdana"/>
                <a:cs typeface="Verdana"/>
              </a:defRPr>
            </a:lvl1pPr>
          </a:lstStyle>
          <a:p>
            <a:r>
              <a:rPr lang="en-GB" noProof="0" smtClean="0"/>
              <a:t>Divider Slide</a:t>
            </a:r>
            <a:br>
              <a:rPr lang="en-GB" noProof="0" smtClean="0"/>
            </a:br>
            <a:r>
              <a:rPr lang="en-GB" noProof="0" smtClean="0"/>
              <a:t>Second Line Title</a:t>
            </a:r>
            <a:endParaRPr lang="en-GB" noProof="0"/>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766924856"/>
      </p:ext>
    </p:extLst>
  </p:cSld>
  <p:clrMapOvr>
    <a:masterClrMapping/>
  </p:clrMapOvr>
  <p:transition spd="slow">
    <p:push dir="u"/>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Gray Photo Divider">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552451" y="350044"/>
            <a:ext cx="8043863" cy="3967677"/>
          </a:xfrm>
          <a:prstGeom prst="rect">
            <a:avLst/>
          </a:prstGeom>
        </p:spPr>
        <p:txBody>
          <a:bodyPr anchor="t" anchorCtr="0">
            <a:normAutofit/>
          </a:bodyPr>
          <a:lstStyle>
            <a:lvl1pPr marL="0" indent="0">
              <a:buNone/>
              <a:defRPr sz="1050">
                <a:solidFill>
                  <a:schemeClr val="bg2"/>
                </a:solidFill>
              </a:defRPr>
            </a:lvl1pPr>
          </a:lstStyle>
          <a:p>
            <a:r>
              <a:rPr lang="en-GB" noProof="0" smtClean="0"/>
              <a:t>Photo Only Divider Slide</a:t>
            </a:r>
            <a:endParaRPr lang="en-GB" noProof="0"/>
          </a:p>
        </p:txBody>
      </p:sp>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468069987"/>
      </p:ext>
    </p:extLst>
  </p:cSld>
  <p:clrMapOvr>
    <a:masterClrMapping/>
  </p:clrMapOvr>
  <p:transition spd="slow">
    <p:push dir="u"/>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Editable Color Divider">
    <p:spTree>
      <p:nvGrpSpPr>
        <p:cNvPr id="1" name=""/>
        <p:cNvGrpSpPr/>
        <p:nvPr/>
      </p:nvGrpSpPr>
      <p:grpSpPr>
        <a:xfrm>
          <a:off x="0" y="0"/>
          <a:ext cx="0" cy="0"/>
          <a:chOff x="0" y="0"/>
          <a:chExt cx="0" cy="0"/>
        </a:xfrm>
      </p:grpSpPr>
      <p:sp>
        <p:nvSpPr>
          <p:cNvPr id="5" name="Rectangle 4"/>
          <p:cNvSpPr/>
          <p:nvPr userDrawn="1"/>
        </p:nvSpPr>
        <p:spPr>
          <a:xfrm>
            <a:off x="537499" y="279002"/>
            <a:ext cx="8062463" cy="4036508"/>
          </a:xfrm>
          <a:prstGeom prst="rect">
            <a:avLst/>
          </a:prstGeom>
          <a:solidFill>
            <a:srgbClr val="B1B3B3"/>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solidFill>
                <a:prstClr val="white"/>
              </a:solidFill>
            </a:endParaRPr>
          </a:p>
        </p:txBody>
      </p:sp>
      <p:sp>
        <p:nvSpPr>
          <p:cNvPr id="8" name="Text Placeholder 19"/>
          <p:cNvSpPr>
            <a:spLocks noGrp="1"/>
          </p:cNvSpPr>
          <p:nvPr>
            <p:ph type="body" sz="quarter" idx="11" hasCustomPrompt="1"/>
          </p:nvPr>
        </p:nvSpPr>
        <p:spPr>
          <a:xfrm>
            <a:off x="890393" y="1315163"/>
            <a:ext cx="7383419" cy="639527"/>
          </a:xfrm>
          <a:prstGeom prst="rect">
            <a:avLst/>
          </a:prstGeom>
        </p:spPr>
        <p:txBody>
          <a:bodyPr lIns="0" tIns="0" rIns="0" bIns="0"/>
          <a:lstStyle>
            <a:lvl1pPr marL="0" indent="0" algn="l">
              <a:buNone/>
              <a:defRPr sz="1163" b="0" i="0" cap="none" spc="68" baseline="0">
                <a:solidFill>
                  <a:srgbClr val="FFFFFF"/>
                </a:solidFill>
                <a:latin typeface="Verdana"/>
                <a:cs typeface="Verdana"/>
              </a:defRPr>
            </a:lvl1pPr>
          </a:lstStyle>
          <a:p>
            <a:pPr lvl="0"/>
            <a:r>
              <a:rPr lang="en-GB" noProof="0" smtClean="0"/>
              <a:t>Click to Add Subtitle</a:t>
            </a:r>
          </a:p>
        </p:txBody>
      </p:sp>
      <p:sp>
        <p:nvSpPr>
          <p:cNvPr id="9" name="Title 2"/>
          <p:cNvSpPr>
            <a:spLocks noGrp="1"/>
          </p:cNvSpPr>
          <p:nvPr>
            <p:ph type="title" hasCustomPrompt="1"/>
          </p:nvPr>
        </p:nvSpPr>
        <p:spPr>
          <a:xfrm>
            <a:off x="890392" y="521021"/>
            <a:ext cx="7362574" cy="668374"/>
          </a:xfrm>
          <a:prstGeom prst="rect">
            <a:avLst/>
          </a:prstGeom>
        </p:spPr>
        <p:txBody>
          <a:bodyPr lIns="0" tIns="0" rIns="0" bIns="0" anchor="ctr" anchorCtr="0"/>
          <a:lstStyle>
            <a:lvl1pPr algn="l">
              <a:lnSpc>
                <a:spcPts val="2475"/>
              </a:lnSpc>
              <a:defRPr sz="2100" b="0" i="0" cap="none" spc="38" baseline="0">
                <a:solidFill>
                  <a:srgbClr val="FFFFFF"/>
                </a:solidFill>
                <a:latin typeface="Verdana"/>
                <a:cs typeface="Verdana"/>
              </a:defRPr>
            </a:lvl1pPr>
          </a:lstStyle>
          <a:p>
            <a:r>
              <a:rPr lang="en-GB" noProof="0" dirty="0" smtClean="0"/>
              <a:t>Editable Color in Master Divider Slide</a:t>
            </a:r>
            <a:br>
              <a:rPr lang="en-GB" noProof="0" dirty="0" smtClean="0"/>
            </a:br>
            <a:r>
              <a:rPr lang="en-GB" noProof="0" dirty="0" smtClean="0"/>
              <a:t>Second Line Title</a:t>
            </a:r>
            <a:endParaRPr lang="en-GB" noProof="0" dirty="0"/>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1372794346"/>
      </p:ext>
    </p:extLst>
  </p:cSld>
  <p:clrMapOvr>
    <a:masterClrMapping/>
  </p:clrMapOvr>
  <p:transition spd="slow">
    <p:push dir="u"/>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Corporate Visual">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14" name="Text Placeholder 19"/>
          <p:cNvSpPr>
            <a:spLocks noGrp="1"/>
          </p:cNvSpPr>
          <p:nvPr>
            <p:ph type="body" sz="quarter" idx="12" hasCustomPrompt="1"/>
          </p:nvPr>
        </p:nvSpPr>
        <p:spPr>
          <a:xfrm>
            <a:off x="804208" y="3426143"/>
            <a:ext cx="5546046" cy="368011"/>
          </a:xfrm>
          <a:prstGeom prst="rect">
            <a:avLst/>
          </a:prstGeom>
        </p:spPr>
        <p:txBody>
          <a:bodyPr lIns="0" tIns="0" rIns="0" bIns="0" anchor="b" anchorCtr="0"/>
          <a:lstStyle>
            <a:lvl1pPr marL="0" indent="0" algn="l">
              <a:buNone/>
              <a:defRPr sz="900" b="0" cap="none" spc="0" baseline="0">
                <a:solidFill>
                  <a:srgbClr val="FFFFFF"/>
                </a:solidFill>
                <a:latin typeface="Verdana"/>
                <a:cs typeface="Verdana"/>
              </a:defRPr>
            </a:lvl1pPr>
          </a:lstStyle>
          <a:p>
            <a:pPr lvl="0"/>
            <a:r>
              <a:rPr lang="en-GB" noProof="0" dirty="0" smtClean="0"/>
              <a:t>Click to Add Presenter Name, Title, Company</a:t>
            </a:r>
          </a:p>
        </p:txBody>
      </p:sp>
      <p:sp>
        <p:nvSpPr>
          <p:cNvPr id="9" name="Title 2"/>
          <p:cNvSpPr>
            <a:spLocks noGrp="1"/>
          </p:cNvSpPr>
          <p:nvPr>
            <p:ph type="title" hasCustomPrompt="1"/>
          </p:nvPr>
        </p:nvSpPr>
        <p:spPr>
          <a:xfrm>
            <a:off x="804208" y="2162959"/>
            <a:ext cx="5547916" cy="605366"/>
          </a:xfrm>
          <a:prstGeom prst="rect">
            <a:avLst/>
          </a:prstGeom>
        </p:spPr>
        <p:txBody>
          <a:bodyPr lIns="0" tIns="0" rIns="0" bIns="0" anchor="t" anchorCtr="0"/>
          <a:lstStyle>
            <a:lvl1pPr algn="l">
              <a:lnSpc>
                <a:spcPts val="2250"/>
              </a:lnSpc>
              <a:defRPr sz="1800" b="0" i="0" cap="none" spc="68" baseline="0">
                <a:solidFill>
                  <a:srgbClr val="FFFFFF"/>
                </a:solidFill>
                <a:latin typeface="Verdana"/>
                <a:cs typeface="Verdana"/>
              </a:defRPr>
            </a:lvl1pPr>
          </a:lstStyle>
          <a:p>
            <a:r>
              <a:rPr lang="en-GB" noProof="0" dirty="0" smtClean="0"/>
              <a:t>Title of Presentation</a:t>
            </a:r>
            <a:br>
              <a:rPr lang="en-GB" noProof="0" dirty="0" smtClean="0"/>
            </a:br>
            <a:r>
              <a:rPr lang="en-GB" noProof="0" dirty="0" smtClean="0"/>
              <a:t>Second Line Title</a:t>
            </a:r>
            <a:endParaRPr lang="en-GB" noProof="0" dirty="0"/>
          </a:p>
        </p:txBody>
      </p:sp>
      <p:sp>
        <p:nvSpPr>
          <p:cNvPr id="10" name="Text Placeholder 19"/>
          <p:cNvSpPr>
            <a:spLocks noGrp="1"/>
          </p:cNvSpPr>
          <p:nvPr>
            <p:ph type="body" sz="quarter" idx="11" hasCustomPrompt="1"/>
          </p:nvPr>
        </p:nvSpPr>
        <p:spPr>
          <a:xfrm>
            <a:off x="804209" y="2838316"/>
            <a:ext cx="5548293" cy="348002"/>
          </a:xfrm>
          <a:prstGeom prst="rect">
            <a:avLst/>
          </a:prstGeom>
        </p:spPr>
        <p:txBody>
          <a:bodyPr lIns="0" tIns="0" rIns="0" bIns="0"/>
          <a:lstStyle>
            <a:lvl1pPr marL="0" indent="0" algn="l">
              <a:buNone/>
              <a:defRPr sz="1050" b="0" i="0" cap="none" spc="68" baseline="0">
                <a:solidFill>
                  <a:srgbClr val="FFFFFF"/>
                </a:solidFill>
                <a:latin typeface="Verdana"/>
                <a:cs typeface="Verdana"/>
              </a:defRPr>
            </a:lvl1pPr>
          </a:lstStyle>
          <a:p>
            <a:pPr lvl="0"/>
            <a:r>
              <a:rPr lang="en-GB" noProof="0" smtClean="0"/>
              <a:t>Click to Add Subtitle</a:t>
            </a:r>
          </a:p>
        </p:txBody>
      </p:sp>
      <p:cxnSp>
        <p:nvCxnSpPr>
          <p:cNvPr id="11" name="Straight Connector 10"/>
          <p:cNvCxnSpPr/>
          <p:nvPr userDrawn="1"/>
        </p:nvCxnSpPr>
        <p:spPr>
          <a:xfrm>
            <a:off x="793405" y="3328865"/>
            <a:ext cx="551872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Text Placeholder 19"/>
          <p:cNvSpPr>
            <a:spLocks noGrp="1"/>
          </p:cNvSpPr>
          <p:nvPr>
            <p:ph type="body" sz="quarter" idx="14" hasCustomPrompt="1"/>
          </p:nvPr>
        </p:nvSpPr>
        <p:spPr>
          <a:xfrm>
            <a:off x="804208" y="3818747"/>
            <a:ext cx="5546046" cy="153789"/>
          </a:xfrm>
          <a:prstGeom prst="rect">
            <a:avLst/>
          </a:prstGeom>
        </p:spPr>
        <p:txBody>
          <a:bodyPr lIns="0" tIns="0" rIns="0" bIns="0"/>
          <a:lstStyle>
            <a:lvl1pPr marL="0" indent="0" algn="l">
              <a:buNone/>
              <a:defRPr sz="900" b="0" cap="none" spc="0" baseline="0">
                <a:solidFill>
                  <a:srgbClr val="FFFFFF"/>
                </a:solidFill>
                <a:latin typeface="Verdana"/>
                <a:cs typeface="Verdana"/>
              </a:defRPr>
            </a:lvl1pPr>
          </a:lstStyle>
          <a:p>
            <a:pPr lvl="0"/>
            <a:r>
              <a:rPr lang="en-GB" noProof="0" smtClean="0"/>
              <a:t>Click to Add Date</a:t>
            </a:r>
          </a:p>
        </p:txBody>
      </p:sp>
    </p:spTree>
    <p:extLst>
      <p:ext uri="{BB962C8B-B14F-4D97-AF65-F5344CB8AC3E}">
        <p14:creationId xmlns:p14="http://schemas.microsoft.com/office/powerpoint/2010/main" val="494953917"/>
      </p:ext>
    </p:extLst>
  </p:cSld>
  <p:clrMapOvr>
    <a:masterClrMapping/>
  </p:clrMapOvr>
  <p:transition spd="slow">
    <p:push dir="u"/>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a:t>
            </a:r>
            <a:r>
              <a:rPr lang="en-GB" noProof="0" dirty="0" smtClean="0"/>
              <a:t>Title</a:t>
            </a:r>
            <a:endParaRPr lang="en-GB" noProof="0" dirty="0"/>
          </a:p>
        </p:txBody>
      </p:sp>
      <p:sp>
        <p:nvSpPr>
          <p:cNvPr id="3" name="Slide Number Placeholder 2"/>
          <p:cNvSpPr>
            <a:spLocks noGrp="1"/>
          </p:cNvSpPr>
          <p:nvPr>
            <p:ph type="sldNum" sz="quarter" idx="10"/>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3603781838"/>
      </p:ext>
    </p:extLst>
  </p:cSld>
  <p:clrMapOvr>
    <a:masterClrMapping/>
  </p:clrMapOvr>
  <p:transition spd="slow">
    <p:push dir="u"/>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GB" noProof="0" smtClean="0"/>
              <a:t>Click to Edit Title</a:t>
            </a:r>
            <a:endParaRPr lang="en-GB" noProof="0"/>
          </a:p>
        </p:txBody>
      </p:sp>
      <p:sp>
        <p:nvSpPr>
          <p:cNvPr id="8" name="Text Placeholder 2"/>
          <p:cNvSpPr>
            <a:spLocks noGrp="1"/>
          </p:cNvSpPr>
          <p:nvPr>
            <p:ph idx="11" hasCustomPrompt="1"/>
          </p:nvPr>
        </p:nvSpPr>
        <p:spPr bwMode="auto">
          <a:xfrm>
            <a:off x="552764" y="1091407"/>
            <a:ext cx="8043777" cy="340915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835017054"/>
      </p:ext>
    </p:extLst>
  </p:cSld>
  <p:clrMapOvr>
    <a:masterClrMapping/>
  </p:clrMapOvr>
  <p:transition spd="slow">
    <p:push dir="u"/>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ext with Headin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552764" y="1091939"/>
            <a:ext cx="8048057" cy="304688"/>
          </a:xfrm>
          <a:prstGeom prst="rect">
            <a:avLst/>
          </a:prstGeom>
        </p:spPr>
        <p:txBody>
          <a:bodyPr>
            <a:normAutofit/>
          </a:bodyPr>
          <a:lstStyle>
            <a:lvl1pPr marL="0" indent="0">
              <a:buFontTx/>
              <a:buNone/>
              <a:defRPr sz="1500" b="1" i="0"/>
            </a:lvl1pPr>
          </a:lstStyle>
          <a:p>
            <a:pPr lvl="0"/>
            <a:r>
              <a:rPr lang="en-GB" noProof="0" smtClean="0"/>
              <a:t>Click to edit heading</a:t>
            </a:r>
            <a:endParaRPr lang="en-GB" noProof="0"/>
          </a:p>
        </p:txBody>
      </p:sp>
      <p:sp>
        <p:nvSpPr>
          <p:cNvPr id="8" name="Text Placeholder 2"/>
          <p:cNvSpPr>
            <a:spLocks noGrp="1"/>
          </p:cNvSpPr>
          <p:nvPr>
            <p:ph idx="13" hasCustomPrompt="1"/>
          </p:nvPr>
        </p:nvSpPr>
        <p:spPr bwMode="auto">
          <a:xfrm>
            <a:off x="552764" y="1428750"/>
            <a:ext cx="8044541" cy="3071813"/>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Title 3"/>
          <p:cNvSpPr>
            <a:spLocks noGrp="1"/>
          </p:cNvSpPr>
          <p:nvPr>
            <p:ph type="title" hasCustomPrompt="1"/>
          </p:nvPr>
        </p:nvSpPr>
        <p:spPr/>
        <p:txBody>
          <a:bodyPr/>
          <a:lstStyle/>
          <a:p>
            <a:r>
              <a:rPr lang="en-GB" noProof="0" smtClean="0"/>
              <a:t>Click to Edit Title</a:t>
            </a:r>
            <a:endParaRPr lang="en-GB" noProof="0"/>
          </a:p>
        </p:txBody>
      </p:sp>
      <p:sp>
        <p:nvSpPr>
          <p:cNvPr id="2" name="Slide Number Placeholder 1"/>
          <p:cNvSpPr>
            <a:spLocks noGrp="1"/>
          </p:cNvSpPr>
          <p:nvPr>
            <p:ph type="sldNum" sz="quarter" idx="14"/>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2333338098"/>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Photos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cs typeface="B Roya" pitchFamily="2" charset="-78"/>
              </a:defRPr>
            </a:lvl1pPr>
          </a:lstStyle>
          <a:p>
            <a:r>
              <a:rPr lang="fa-IR" dirty="0" smtClean="0">
                <a:cs typeface="B Roya" pitchFamily="2" charset="-78"/>
              </a:rPr>
              <a:t>براي ويرايش عنوان كليك كنيد</a:t>
            </a:r>
            <a:endParaRPr lang="en-GB" noProof="0" dirty="0"/>
          </a:p>
        </p:txBody>
      </p:sp>
      <p:sp>
        <p:nvSpPr>
          <p:cNvPr id="16" name="Picture Placeholder 4"/>
          <p:cNvSpPr>
            <a:spLocks noGrp="1"/>
          </p:cNvSpPr>
          <p:nvPr>
            <p:ph type="pic" sz="quarter" idx="14" hasCustomPrompt="1"/>
          </p:nvPr>
        </p:nvSpPr>
        <p:spPr>
          <a:xfrm>
            <a:off x="453642" y="1827361"/>
            <a:ext cx="3904707" cy="2449671"/>
          </a:xfrm>
          <a:prstGeom prst="rect">
            <a:avLst/>
          </a:prstGeom>
        </p:spPr>
        <p:txBody>
          <a:bodyPr anchor="t" anchorCtr="0">
            <a:normAutofit/>
          </a:bodyPr>
          <a:lstStyle>
            <a:lvl1pPr marL="0" indent="0" algn="r" rtl="1">
              <a:buNone/>
              <a:defRPr sz="1400">
                <a:solidFill>
                  <a:schemeClr val="bg2"/>
                </a:solidFill>
                <a:cs typeface="B Roya" pitchFamily="2" charset="-78"/>
              </a:defRPr>
            </a:lvl1pPr>
          </a:lstStyle>
          <a:p>
            <a:r>
              <a:rPr lang="fa-IR" noProof="0" dirty="0" smtClean="0"/>
              <a:t>عكس را انتخاب كنيد</a:t>
            </a:r>
            <a:endParaRPr lang="en-GB" noProof="0" dirty="0"/>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7" name="Picture Placeholder 4"/>
          <p:cNvSpPr>
            <a:spLocks noGrp="1"/>
          </p:cNvSpPr>
          <p:nvPr>
            <p:ph type="pic" sz="quarter" idx="20" hasCustomPrompt="1"/>
          </p:nvPr>
        </p:nvSpPr>
        <p:spPr>
          <a:xfrm>
            <a:off x="4776839" y="1827361"/>
            <a:ext cx="3916516" cy="2449671"/>
          </a:xfrm>
          <a:prstGeom prst="rect">
            <a:avLst/>
          </a:prstGeom>
        </p:spPr>
        <p:txBody>
          <a:bodyPr anchor="t" anchorCtr="0">
            <a:normAutofit/>
          </a:bodyPr>
          <a:lstStyle>
            <a:lvl1pPr marL="0" indent="0" algn="r" rtl="1">
              <a:buNone/>
              <a:defRPr sz="1400">
                <a:solidFill>
                  <a:schemeClr val="bg2"/>
                </a:solidFill>
                <a:cs typeface="B Roya" pitchFamily="2" charset="-78"/>
              </a:defRPr>
            </a:lvl1pPr>
          </a:lstStyle>
          <a:p>
            <a:r>
              <a:rPr lang="fa-IR" noProof="0" dirty="0" smtClean="0"/>
              <a:t>عكس را انتخاب كنيد</a:t>
            </a:r>
            <a:endParaRPr lang="en-GB" noProof="0" dirty="0"/>
          </a:p>
        </p:txBody>
      </p:sp>
      <p:sp>
        <p:nvSpPr>
          <p:cNvPr id="18" name="Text Placeholder 5"/>
          <p:cNvSpPr>
            <a:spLocks noGrp="1"/>
          </p:cNvSpPr>
          <p:nvPr>
            <p:ph type="body" sz="quarter" idx="21" hasCustomPrompt="1"/>
          </p:nvPr>
        </p:nvSpPr>
        <p:spPr>
          <a:xfrm>
            <a:off x="451705" y="1225685"/>
            <a:ext cx="3907264" cy="553158"/>
          </a:xfrm>
          <a:prstGeom prst="rect">
            <a:avLst/>
          </a:prstGeom>
        </p:spPr>
        <p:txBody>
          <a:bodyPr anchor="b" anchorCtr="0">
            <a:noAutofit/>
          </a:bodyPr>
          <a:lstStyle>
            <a:lvl1pPr marL="0" indent="0" algn="r" rtl="1">
              <a:lnSpc>
                <a:spcPct val="100000"/>
              </a:lnSpc>
              <a:buFontTx/>
              <a:buNone/>
              <a:defRPr sz="1800" b="1" i="0">
                <a:cs typeface="B Roya" pitchFamily="2" charset="-78"/>
              </a:defRPr>
            </a:lvl1pPr>
          </a:lstStyle>
          <a:p>
            <a:pPr lvl="0"/>
            <a:r>
              <a:rPr lang="fa-IR" b="1" dirty="0" smtClean="0">
                <a:cs typeface="B Roya" pitchFamily="2" charset="-78"/>
              </a:rPr>
              <a:t>براي ويرايش عنوان كليك كنيد</a:t>
            </a:r>
            <a:endParaRPr lang="en-GB" noProof="0" dirty="0"/>
          </a:p>
        </p:txBody>
      </p:sp>
      <p:sp>
        <p:nvSpPr>
          <p:cNvPr id="19" name="Text Placeholder 5"/>
          <p:cNvSpPr>
            <a:spLocks noGrp="1"/>
          </p:cNvSpPr>
          <p:nvPr>
            <p:ph type="body" sz="quarter" idx="22" hasCustomPrompt="1"/>
          </p:nvPr>
        </p:nvSpPr>
        <p:spPr>
          <a:xfrm>
            <a:off x="4776485" y="1225685"/>
            <a:ext cx="3907264" cy="553158"/>
          </a:xfrm>
          <a:prstGeom prst="rect">
            <a:avLst/>
          </a:prstGeom>
        </p:spPr>
        <p:txBody>
          <a:bodyPr anchor="b" anchorCtr="0">
            <a:noAutofit/>
          </a:bodyPr>
          <a:lstStyle>
            <a:lvl1pPr marL="0" indent="0" algn="r" rtl="1">
              <a:lnSpc>
                <a:spcPct val="100000"/>
              </a:lnSpc>
              <a:buFontTx/>
              <a:buNone/>
              <a:defRPr sz="1800" b="1" i="0">
                <a:cs typeface="B Roya" pitchFamily="2" charset="-78"/>
              </a:defRPr>
            </a:lvl1pPr>
          </a:lstStyle>
          <a:p>
            <a:pPr lvl="0"/>
            <a:r>
              <a:rPr lang="fa-IR" b="1" dirty="0" smtClean="0">
                <a:cs typeface="B Roya" pitchFamily="2" charset="-78"/>
              </a:rPr>
              <a:t>براي ويرايش عنوان كليك كنيد</a:t>
            </a:r>
            <a:endParaRPr lang="en-GB" noProof="0" dirty="0"/>
          </a:p>
        </p:txBody>
      </p:sp>
    </p:spTree>
    <p:extLst>
      <p:ext uri="{BB962C8B-B14F-4D97-AF65-F5344CB8AC3E}">
        <p14:creationId xmlns:p14="http://schemas.microsoft.com/office/powerpoint/2010/main" val="3325303254"/>
      </p:ext>
    </p:extLst>
  </p:cSld>
  <p:clrMapOvr>
    <a:masterClrMapping/>
  </p:clrMapOvr>
  <p:transition spd="slow">
    <p:push dir="u"/>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Line Introduction">
    <p:spTree>
      <p:nvGrpSpPr>
        <p:cNvPr id="1" name=""/>
        <p:cNvGrpSpPr/>
        <p:nvPr/>
      </p:nvGrpSpPr>
      <p:grpSpPr>
        <a:xfrm>
          <a:off x="0" y="0"/>
          <a:ext cx="0" cy="0"/>
          <a:chOff x="0" y="0"/>
          <a:chExt cx="0" cy="0"/>
        </a:xfrm>
      </p:grpSpPr>
      <p:sp>
        <p:nvSpPr>
          <p:cNvPr id="4" name="Text Placeholder 2"/>
          <p:cNvSpPr>
            <a:spLocks noGrp="1"/>
          </p:cNvSpPr>
          <p:nvPr>
            <p:ph idx="1" hasCustomPrompt="1"/>
          </p:nvPr>
        </p:nvSpPr>
        <p:spPr bwMode="auto">
          <a:xfrm>
            <a:off x="552764" y="1716385"/>
            <a:ext cx="8044541" cy="2784178"/>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6" name="Text Placeholder 5"/>
          <p:cNvSpPr>
            <a:spLocks noGrp="1"/>
          </p:cNvSpPr>
          <p:nvPr>
            <p:ph type="body" sz="quarter" idx="11" hasCustomPrompt="1"/>
          </p:nvPr>
        </p:nvSpPr>
        <p:spPr>
          <a:xfrm>
            <a:off x="552764" y="1092248"/>
            <a:ext cx="8044137" cy="590117"/>
          </a:xfrm>
          <a:prstGeom prst="rect">
            <a:avLst/>
          </a:prstGeom>
        </p:spPr>
        <p:txBody>
          <a:bodyPr>
            <a:normAutofit/>
          </a:bodyPr>
          <a:lstStyle>
            <a:lvl1pPr marL="0" indent="0">
              <a:buFontTx/>
              <a:buNone/>
              <a:defRPr sz="1500" b="1" i="0" baseline="0">
                <a:solidFill>
                  <a:schemeClr val="accent1"/>
                </a:solidFill>
              </a:defRPr>
            </a:lvl1pPr>
          </a:lstStyle>
          <a:p>
            <a:pPr lvl="0"/>
            <a:r>
              <a:rPr lang="en-GB" noProof="0" smtClean="0"/>
              <a:t>Click to edit text. Main idea, quote, or phrase two lines and under may go in this text box. </a:t>
            </a:r>
            <a:endParaRPr lang="en-GB" noProof="0"/>
          </a:p>
        </p:txBody>
      </p:sp>
      <p:sp>
        <p:nvSpPr>
          <p:cNvPr id="7" name="Title 3"/>
          <p:cNvSpPr>
            <a:spLocks noGrp="1"/>
          </p:cNvSpPr>
          <p:nvPr>
            <p:ph type="title" hasCustomPrompt="1"/>
          </p:nvPr>
        </p:nvSpPr>
        <p:spPr>
          <a:xfrm>
            <a:off x="546100" y="172642"/>
            <a:ext cx="8058151" cy="679647"/>
          </a:xfrm>
        </p:spPr>
        <p:txBody>
          <a:bodyPr/>
          <a:lstStyle/>
          <a:p>
            <a:r>
              <a:rPr lang="en-GB" noProof="0" smtClean="0"/>
              <a:t>Click to Edit Title</a:t>
            </a:r>
            <a:endParaRPr lang="en-GB" noProof="0"/>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2020025330"/>
      </p:ext>
    </p:extLst>
  </p:cSld>
  <p:clrMapOvr>
    <a:masterClrMapping/>
  </p:clrMapOvr>
  <p:transition spd="slow">
    <p:push dir="u"/>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3-Line Introduction">
    <p:spTree>
      <p:nvGrpSpPr>
        <p:cNvPr id="1" name=""/>
        <p:cNvGrpSpPr/>
        <p:nvPr/>
      </p:nvGrpSpPr>
      <p:grpSpPr>
        <a:xfrm>
          <a:off x="0" y="0"/>
          <a:ext cx="0" cy="0"/>
          <a:chOff x="0" y="0"/>
          <a:chExt cx="0" cy="0"/>
        </a:xfrm>
      </p:grpSpPr>
      <p:sp>
        <p:nvSpPr>
          <p:cNvPr id="4" name="Text Placeholder 2"/>
          <p:cNvSpPr>
            <a:spLocks noGrp="1"/>
          </p:cNvSpPr>
          <p:nvPr>
            <p:ph idx="1" hasCustomPrompt="1"/>
          </p:nvPr>
        </p:nvSpPr>
        <p:spPr bwMode="auto">
          <a:xfrm>
            <a:off x="552764" y="1869437"/>
            <a:ext cx="8044541" cy="2630351"/>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6" name="Text Placeholder 5"/>
          <p:cNvSpPr>
            <a:spLocks noGrp="1"/>
          </p:cNvSpPr>
          <p:nvPr>
            <p:ph type="body" sz="quarter" idx="11" hasCustomPrompt="1"/>
          </p:nvPr>
        </p:nvSpPr>
        <p:spPr>
          <a:xfrm>
            <a:off x="552764" y="1091573"/>
            <a:ext cx="8044541" cy="749562"/>
          </a:xfrm>
          <a:prstGeom prst="rect">
            <a:avLst/>
          </a:prstGeom>
        </p:spPr>
        <p:txBody>
          <a:bodyPr>
            <a:noAutofit/>
          </a:bodyPr>
          <a:lstStyle>
            <a:lvl1pPr marL="0" marR="0" indent="0" algn="l" defTabSz="342866" rtl="0" eaLnBrk="1" fontAlgn="base" latinLnBrk="0" hangingPunct="1">
              <a:lnSpc>
                <a:spcPct val="100000"/>
              </a:lnSpc>
              <a:spcBef>
                <a:spcPct val="20000"/>
              </a:spcBef>
              <a:spcAft>
                <a:spcPct val="0"/>
              </a:spcAft>
              <a:buClr>
                <a:schemeClr val="accent1"/>
              </a:buClr>
              <a:buSzTx/>
              <a:buFontTx/>
              <a:buNone/>
              <a:tabLst/>
              <a:defRPr sz="1500" b="1" i="0" baseline="0">
                <a:solidFill>
                  <a:schemeClr val="accent1"/>
                </a:solidFill>
              </a:defRPr>
            </a:lvl1pPr>
          </a:lstStyle>
          <a:p>
            <a:pPr marL="0" marR="0" lvl="0" indent="0" algn="l" defTabSz="342866" rtl="0" eaLnBrk="1" fontAlgn="base" latinLnBrk="0" hangingPunct="1">
              <a:lnSpc>
                <a:spcPct val="100000"/>
              </a:lnSpc>
              <a:spcBef>
                <a:spcPct val="20000"/>
              </a:spcBef>
              <a:spcAft>
                <a:spcPct val="0"/>
              </a:spcAft>
              <a:buClr>
                <a:schemeClr val="accent1"/>
              </a:buClr>
              <a:buSzTx/>
              <a:buFontTx/>
              <a:buNone/>
              <a:tabLst/>
              <a:defRPr/>
            </a:pPr>
            <a:r>
              <a:rPr lang="en-GB" noProof="0" smtClean="0"/>
              <a:t>Click to edit text. Main idea, quote, or phrase three lines and under may go in this text box. For text over three lines adjust the size of this box.</a:t>
            </a:r>
            <a:endParaRPr lang="en-GB" noProof="0"/>
          </a:p>
        </p:txBody>
      </p:sp>
      <p:sp>
        <p:nvSpPr>
          <p:cNvPr id="7" name="Title 3"/>
          <p:cNvSpPr>
            <a:spLocks noGrp="1"/>
          </p:cNvSpPr>
          <p:nvPr>
            <p:ph type="title" hasCustomPrompt="1"/>
          </p:nvPr>
        </p:nvSpPr>
        <p:spPr>
          <a:xfrm>
            <a:off x="546100" y="172642"/>
            <a:ext cx="8058151" cy="679647"/>
          </a:xfrm>
        </p:spPr>
        <p:txBody>
          <a:bodyPr/>
          <a:lstStyle/>
          <a:p>
            <a:r>
              <a:rPr lang="en-GB" noProof="0" smtClean="0"/>
              <a:t>Click to Edit Title</a:t>
            </a:r>
            <a:endParaRPr lang="en-GB" noProof="0"/>
          </a:p>
        </p:txBody>
      </p:sp>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3252866681"/>
      </p:ext>
    </p:extLst>
  </p:cSld>
  <p:clrMapOvr>
    <a:masterClrMapping/>
  </p:clrMapOvr>
  <p:transition spd="slow">
    <p:push dir="u"/>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6" name="Text Placeholder 5"/>
          <p:cNvSpPr>
            <a:spLocks noGrp="1"/>
          </p:cNvSpPr>
          <p:nvPr>
            <p:ph type="body" sz="quarter" idx="15" hasCustomPrompt="1"/>
          </p:nvPr>
        </p:nvSpPr>
        <p:spPr>
          <a:xfrm>
            <a:off x="546018" y="1091572"/>
            <a:ext cx="3784756" cy="55315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8" name="Text Placeholder 12"/>
          <p:cNvSpPr>
            <a:spLocks noGrp="1"/>
          </p:cNvSpPr>
          <p:nvPr>
            <p:ph type="body" sz="quarter" idx="17" hasCustomPrompt="1"/>
          </p:nvPr>
        </p:nvSpPr>
        <p:spPr>
          <a:xfrm>
            <a:off x="547187" y="1674815"/>
            <a:ext cx="3780956" cy="2825246"/>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9" name="Text Placeholder 5"/>
          <p:cNvSpPr>
            <a:spLocks noGrp="1"/>
          </p:cNvSpPr>
          <p:nvPr>
            <p:ph type="body" sz="quarter" idx="19" hasCustomPrompt="1"/>
          </p:nvPr>
        </p:nvSpPr>
        <p:spPr>
          <a:xfrm>
            <a:off x="4812564" y="1091572"/>
            <a:ext cx="3784756" cy="55315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0" name="Text Placeholder 12"/>
          <p:cNvSpPr>
            <a:spLocks noGrp="1"/>
          </p:cNvSpPr>
          <p:nvPr>
            <p:ph type="body" sz="quarter" idx="20" hasCustomPrompt="1"/>
          </p:nvPr>
        </p:nvSpPr>
        <p:spPr>
          <a:xfrm>
            <a:off x="4813733" y="1674815"/>
            <a:ext cx="3780956" cy="2825246"/>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5" name="Slide Number Placeholder 4"/>
          <p:cNvSpPr>
            <a:spLocks noGrp="1"/>
          </p:cNvSpPr>
          <p:nvPr>
            <p:ph type="sldNum" sz="quarter" idx="21"/>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3748370476"/>
      </p:ext>
    </p:extLst>
  </p:cSld>
  <p:clrMapOvr>
    <a:masterClrMapping/>
  </p:clrMapOvr>
  <p:transition spd="slow">
    <p:push dir="u"/>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3-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6" name="Text Placeholder 5"/>
          <p:cNvSpPr>
            <a:spLocks noGrp="1"/>
          </p:cNvSpPr>
          <p:nvPr>
            <p:ph type="body" sz="quarter" idx="15" hasCustomPrompt="1"/>
          </p:nvPr>
        </p:nvSpPr>
        <p:spPr>
          <a:xfrm>
            <a:off x="546017" y="1091572"/>
            <a:ext cx="2477124" cy="553158"/>
          </a:xfrm>
          <a:prstGeom prst="rect">
            <a:avLst/>
          </a:prstGeom>
        </p:spPr>
        <p:txBody>
          <a:bodyPr anchor="b" anchorCtr="0">
            <a:noAutofit/>
          </a:bodyPr>
          <a:lstStyle>
            <a:lvl1pPr marL="0" indent="0">
              <a:buFontTx/>
              <a:buNone/>
              <a:defRPr sz="1125" b="1" i="0" baseline="0"/>
            </a:lvl1pPr>
          </a:lstStyle>
          <a:p>
            <a:pPr lvl="0"/>
            <a:r>
              <a:rPr lang="en-GB" noProof="0" smtClean="0"/>
              <a:t>Click to edit heading </a:t>
            </a:r>
            <a:endParaRPr lang="en-GB" noProof="0"/>
          </a:p>
        </p:txBody>
      </p:sp>
      <p:sp>
        <p:nvSpPr>
          <p:cNvPr id="18" name="Text Placeholder 12"/>
          <p:cNvSpPr>
            <a:spLocks noGrp="1"/>
          </p:cNvSpPr>
          <p:nvPr>
            <p:ph type="body" sz="quarter" idx="17" hasCustomPrompt="1"/>
          </p:nvPr>
        </p:nvSpPr>
        <p:spPr>
          <a:xfrm>
            <a:off x="547186" y="1685517"/>
            <a:ext cx="2474637" cy="2814545"/>
          </a:xfrm>
          <a:prstGeom prst="rect">
            <a:avLst/>
          </a:prstGeom>
        </p:spPr>
        <p:txBody>
          <a:bodyPr>
            <a:noAutofit/>
          </a:bodyPr>
          <a:lstStyle>
            <a:lvl1pPr>
              <a:lnSpc>
                <a:spcPct val="100000"/>
              </a:lnSpc>
              <a:buClr>
                <a:schemeClr val="accent1"/>
              </a:buClr>
              <a:defRPr sz="825"/>
            </a:lvl1pPr>
            <a:lvl2pPr>
              <a:lnSpc>
                <a:spcPct val="100000"/>
              </a:lnSpc>
              <a:buClr>
                <a:schemeClr val="accent1"/>
              </a:buClr>
              <a:defRPr sz="825"/>
            </a:lvl2pPr>
            <a:lvl3pPr>
              <a:lnSpc>
                <a:spcPct val="100000"/>
              </a:lnSpc>
              <a:buClr>
                <a:schemeClr val="accent1"/>
              </a:buClr>
              <a:defRPr sz="825"/>
            </a:lvl3pPr>
            <a:lvl4pPr>
              <a:lnSpc>
                <a:spcPct val="100000"/>
              </a:lnSpc>
              <a:buClr>
                <a:schemeClr val="accent1"/>
              </a:buClr>
              <a:defRPr sz="825"/>
            </a:lvl4pPr>
            <a:lvl5pPr>
              <a:lnSpc>
                <a:spcPct val="100000"/>
              </a:lnSpc>
              <a:buClr>
                <a:schemeClr val="accent1"/>
              </a:buClr>
              <a:defRPr sz="8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2" name="Text Placeholder 5"/>
          <p:cNvSpPr>
            <a:spLocks noGrp="1"/>
          </p:cNvSpPr>
          <p:nvPr>
            <p:ph type="body" sz="quarter" idx="18" hasCustomPrompt="1"/>
          </p:nvPr>
        </p:nvSpPr>
        <p:spPr>
          <a:xfrm>
            <a:off x="3349833" y="1091572"/>
            <a:ext cx="2477124" cy="553158"/>
          </a:xfrm>
          <a:prstGeom prst="rect">
            <a:avLst/>
          </a:prstGeom>
        </p:spPr>
        <p:txBody>
          <a:bodyPr anchor="b" anchorCtr="0">
            <a:noAutofit/>
          </a:bodyPr>
          <a:lstStyle>
            <a:lvl1pPr marL="0" indent="0">
              <a:buFontTx/>
              <a:buNone/>
              <a:defRPr sz="1125" b="1" i="0"/>
            </a:lvl1pPr>
          </a:lstStyle>
          <a:p>
            <a:pPr lvl="0"/>
            <a:r>
              <a:rPr lang="en-GB" noProof="0" smtClean="0"/>
              <a:t>Click to edit heading</a:t>
            </a:r>
            <a:endParaRPr lang="en-GB" noProof="0"/>
          </a:p>
        </p:txBody>
      </p:sp>
      <p:sp>
        <p:nvSpPr>
          <p:cNvPr id="13" name="Text Placeholder 12"/>
          <p:cNvSpPr>
            <a:spLocks noGrp="1"/>
          </p:cNvSpPr>
          <p:nvPr>
            <p:ph type="body" sz="quarter" idx="19" hasCustomPrompt="1"/>
          </p:nvPr>
        </p:nvSpPr>
        <p:spPr>
          <a:xfrm>
            <a:off x="3351002" y="1685517"/>
            <a:ext cx="2474637" cy="2814545"/>
          </a:xfrm>
          <a:prstGeom prst="rect">
            <a:avLst/>
          </a:prstGeom>
        </p:spPr>
        <p:txBody>
          <a:bodyPr>
            <a:noAutofit/>
          </a:bodyPr>
          <a:lstStyle>
            <a:lvl1pPr>
              <a:lnSpc>
                <a:spcPct val="100000"/>
              </a:lnSpc>
              <a:buClr>
                <a:schemeClr val="accent1"/>
              </a:buClr>
              <a:defRPr sz="825"/>
            </a:lvl1pPr>
            <a:lvl2pPr>
              <a:lnSpc>
                <a:spcPct val="100000"/>
              </a:lnSpc>
              <a:buClr>
                <a:schemeClr val="accent1"/>
              </a:buClr>
              <a:defRPr sz="825"/>
            </a:lvl2pPr>
            <a:lvl3pPr>
              <a:lnSpc>
                <a:spcPct val="100000"/>
              </a:lnSpc>
              <a:buClr>
                <a:schemeClr val="accent1"/>
              </a:buClr>
              <a:defRPr sz="825"/>
            </a:lvl3pPr>
            <a:lvl4pPr>
              <a:lnSpc>
                <a:spcPct val="100000"/>
              </a:lnSpc>
              <a:buClr>
                <a:schemeClr val="accent1"/>
              </a:buClr>
              <a:defRPr sz="825"/>
            </a:lvl4pPr>
            <a:lvl5pPr>
              <a:lnSpc>
                <a:spcPct val="100000"/>
              </a:lnSpc>
              <a:buClr>
                <a:schemeClr val="accent1"/>
              </a:buClr>
              <a:defRPr sz="8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5" name="Text Placeholder 5"/>
          <p:cNvSpPr>
            <a:spLocks noGrp="1"/>
          </p:cNvSpPr>
          <p:nvPr>
            <p:ph type="body" sz="quarter" idx="20" hasCustomPrompt="1"/>
          </p:nvPr>
        </p:nvSpPr>
        <p:spPr>
          <a:xfrm>
            <a:off x="6122454" y="1091572"/>
            <a:ext cx="2477124" cy="553158"/>
          </a:xfrm>
          <a:prstGeom prst="rect">
            <a:avLst/>
          </a:prstGeom>
        </p:spPr>
        <p:txBody>
          <a:bodyPr anchor="b" anchorCtr="0">
            <a:noAutofit/>
          </a:bodyPr>
          <a:lstStyle>
            <a:lvl1pPr marL="0" indent="0">
              <a:buFontTx/>
              <a:buNone/>
              <a:defRPr sz="1125" b="1" i="0"/>
            </a:lvl1pPr>
          </a:lstStyle>
          <a:p>
            <a:pPr lvl="0"/>
            <a:r>
              <a:rPr lang="en-GB" noProof="0" smtClean="0"/>
              <a:t>Click to edit heading</a:t>
            </a:r>
            <a:endParaRPr lang="en-GB" noProof="0"/>
          </a:p>
        </p:txBody>
      </p:sp>
      <p:sp>
        <p:nvSpPr>
          <p:cNvPr id="19" name="Text Placeholder 12"/>
          <p:cNvSpPr>
            <a:spLocks noGrp="1"/>
          </p:cNvSpPr>
          <p:nvPr>
            <p:ph type="body" sz="quarter" idx="21" hasCustomPrompt="1"/>
          </p:nvPr>
        </p:nvSpPr>
        <p:spPr>
          <a:xfrm>
            <a:off x="6123623" y="1685517"/>
            <a:ext cx="2474637" cy="2814545"/>
          </a:xfrm>
          <a:prstGeom prst="rect">
            <a:avLst/>
          </a:prstGeom>
        </p:spPr>
        <p:txBody>
          <a:bodyPr>
            <a:noAutofit/>
          </a:bodyPr>
          <a:lstStyle>
            <a:lvl1pPr>
              <a:lnSpc>
                <a:spcPct val="100000"/>
              </a:lnSpc>
              <a:buClr>
                <a:schemeClr val="accent1"/>
              </a:buClr>
              <a:defRPr sz="825"/>
            </a:lvl1pPr>
            <a:lvl2pPr>
              <a:lnSpc>
                <a:spcPct val="100000"/>
              </a:lnSpc>
              <a:buClr>
                <a:schemeClr val="accent1"/>
              </a:buClr>
              <a:defRPr sz="825"/>
            </a:lvl2pPr>
            <a:lvl3pPr>
              <a:lnSpc>
                <a:spcPct val="100000"/>
              </a:lnSpc>
              <a:buClr>
                <a:schemeClr val="accent1"/>
              </a:buClr>
              <a:defRPr sz="825"/>
            </a:lvl3pPr>
            <a:lvl4pPr>
              <a:lnSpc>
                <a:spcPct val="100000"/>
              </a:lnSpc>
              <a:buClr>
                <a:schemeClr val="accent1"/>
              </a:buClr>
              <a:defRPr sz="825"/>
            </a:lvl4pPr>
            <a:lvl5pPr>
              <a:lnSpc>
                <a:spcPct val="100000"/>
              </a:lnSpc>
              <a:buClr>
                <a:schemeClr val="accent1"/>
              </a:buClr>
              <a:defRPr sz="8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5" name="Slide Number Placeholder 4"/>
          <p:cNvSpPr>
            <a:spLocks noGrp="1"/>
          </p:cNvSpPr>
          <p:nvPr>
            <p:ph type="sldNum" sz="quarter" idx="2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2668100278"/>
      </p:ext>
    </p:extLst>
  </p:cSld>
  <p:clrMapOvr>
    <a:masterClrMapping/>
  </p:clrMapOvr>
  <p:transition spd="slow">
    <p:push dir="u"/>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9" name="Text Placeholder 5"/>
          <p:cNvSpPr>
            <a:spLocks noGrp="1"/>
          </p:cNvSpPr>
          <p:nvPr>
            <p:ph type="body" sz="quarter" idx="19" hasCustomPrompt="1"/>
          </p:nvPr>
        </p:nvSpPr>
        <p:spPr>
          <a:xfrm>
            <a:off x="4812564" y="1091572"/>
            <a:ext cx="3784756" cy="55315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0" name="Text Placeholder 12"/>
          <p:cNvSpPr>
            <a:spLocks noGrp="1"/>
          </p:cNvSpPr>
          <p:nvPr>
            <p:ph type="body" sz="quarter" idx="20" hasCustomPrompt="1"/>
          </p:nvPr>
        </p:nvSpPr>
        <p:spPr>
          <a:xfrm>
            <a:off x="4813733" y="1674815"/>
            <a:ext cx="3780956" cy="2718230"/>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8" name="Picture Placeholder 4"/>
          <p:cNvSpPr>
            <a:spLocks noGrp="1"/>
          </p:cNvSpPr>
          <p:nvPr>
            <p:ph type="pic" sz="quarter" idx="14" hasCustomPrompt="1"/>
          </p:nvPr>
        </p:nvSpPr>
        <p:spPr>
          <a:xfrm>
            <a:off x="549371" y="1166484"/>
            <a:ext cx="3786598" cy="3223694"/>
          </a:xfrm>
          <a:prstGeom prst="rect">
            <a:avLst/>
          </a:prstGeom>
        </p:spPr>
        <p:txBody>
          <a:bodyPr anchor="t" anchorCtr="0">
            <a:normAutofit/>
          </a:bodyPr>
          <a:lstStyle>
            <a:lvl1pPr marL="0" indent="0">
              <a:buNone/>
              <a:defRPr sz="1050">
                <a:solidFill>
                  <a:schemeClr val="bg2"/>
                </a:solidFill>
              </a:defRPr>
            </a:lvl1pPr>
          </a:lstStyle>
          <a:p>
            <a:r>
              <a:rPr lang="en-GB" noProof="0" smtClean="0"/>
              <a:t>Photo Here </a:t>
            </a:r>
            <a:endParaRPr lang="en-GB" noProof="0"/>
          </a:p>
        </p:txBody>
      </p:sp>
      <p:sp>
        <p:nvSpPr>
          <p:cNvPr id="3" name="Slide Number Placeholder 2"/>
          <p:cNvSpPr>
            <a:spLocks noGrp="1"/>
          </p:cNvSpPr>
          <p:nvPr>
            <p:ph type="sldNum" sz="quarter" idx="21"/>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2626599198"/>
      </p:ext>
    </p:extLst>
  </p:cSld>
  <p:clrMapOvr>
    <a:masterClrMapping/>
  </p:clrMapOvr>
  <p:transition spd="slow">
    <p:push dir="u"/>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Photo Left - with Caption">
    <p:spTree>
      <p:nvGrpSpPr>
        <p:cNvPr id="1" name=""/>
        <p:cNvGrpSpPr/>
        <p:nvPr/>
      </p:nvGrpSpPr>
      <p:grpSpPr>
        <a:xfrm>
          <a:off x="0" y="0"/>
          <a:ext cx="0" cy="0"/>
          <a:chOff x="0" y="0"/>
          <a:chExt cx="0" cy="0"/>
        </a:xfrm>
      </p:grpSpPr>
      <p:sp>
        <p:nvSpPr>
          <p:cNvPr id="10" name="Picture Placeholder 4"/>
          <p:cNvSpPr>
            <a:spLocks noGrp="1"/>
          </p:cNvSpPr>
          <p:nvPr>
            <p:ph type="pic" sz="quarter" idx="14" hasCustomPrompt="1"/>
          </p:nvPr>
        </p:nvSpPr>
        <p:spPr>
          <a:xfrm>
            <a:off x="549371" y="1166484"/>
            <a:ext cx="3786598" cy="2370425"/>
          </a:xfrm>
          <a:prstGeom prst="rect">
            <a:avLst/>
          </a:prstGeom>
        </p:spPr>
        <p:txBody>
          <a:bodyPr anchor="t" anchorCtr="0">
            <a:normAutofit/>
          </a:bodyPr>
          <a:lstStyle>
            <a:lvl1pPr marL="0" indent="0">
              <a:buNone/>
              <a:defRPr sz="1050">
                <a:solidFill>
                  <a:schemeClr val="bg2"/>
                </a:solidFill>
              </a:defRPr>
            </a:lvl1pPr>
          </a:lstStyle>
          <a:p>
            <a:r>
              <a:rPr lang="en-GB" noProof="0" smtClean="0"/>
              <a:t>Photo Here </a:t>
            </a:r>
            <a:endParaRPr lang="en-GB" noProof="0"/>
          </a:p>
        </p:txBody>
      </p:sp>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3" name="Text Placeholder 5"/>
          <p:cNvSpPr>
            <a:spLocks noGrp="1"/>
          </p:cNvSpPr>
          <p:nvPr>
            <p:ph type="body" sz="quarter" idx="19" hasCustomPrompt="1"/>
          </p:nvPr>
        </p:nvSpPr>
        <p:spPr>
          <a:xfrm>
            <a:off x="4812564" y="1091572"/>
            <a:ext cx="3784756" cy="55315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5" name="Text Placeholder 12"/>
          <p:cNvSpPr>
            <a:spLocks noGrp="1"/>
          </p:cNvSpPr>
          <p:nvPr>
            <p:ph type="body" sz="quarter" idx="20" hasCustomPrompt="1"/>
          </p:nvPr>
        </p:nvSpPr>
        <p:spPr>
          <a:xfrm>
            <a:off x="4813733" y="1674815"/>
            <a:ext cx="3780956" cy="2718230"/>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Rectangle 3"/>
          <p:cNvSpPr/>
          <p:nvPr userDrawn="1"/>
        </p:nvSpPr>
        <p:spPr>
          <a:xfrm>
            <a:off x="549276" y="3536200"/>
            <a:ext cx="3785269" cy="856490"/>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08000" tIns="70200" rIns="108000" bIns="108000" rtlCol="0" anchor="t" anchorCtr="0"/>
          <a:lstStyle/>
          <a:p>
            <a:pPr>
              <a:lnSpc>
                <a:spcPct val="110000"/>
              </a:lnSpc>
              <a:defRPr/>
            </a:pPr>
            <a:endParaRPr lang="en-GB" sz="825" i="1" dirty="0" smtClean="0">
              <a:solidFill>
                <a:prstClr val="white"/>
              </a:solidFill>
            </a:endParaRPr>
          </a:p>
          <a:p>
            <a:pPr>
              <a:lnSpc>
                <a:spcPct val="110000"/>
              </a:lnSpc>
              <a:defRPr/>
            </a:pPr>
            <a:endParaRPr lang="en-GB" sz="825" i="1" dirty="0" smtClean="0">
              <a:solidFill>
                <a:prstClr val="white"/>
              </a:solidFill>
            </a:endParaRPr>
          </a:p>
          <a:p>
            <a:pPr>
              <a:lnSpc>
                <a:spcPct val="110000"/>
              </a:lnSpc>
            </a:pPr>
            <a:endParaRPr lang="en-GB" sz="825" i="1" dirty="0">
              <a:solidFill>
                <a:prstClr val="white"/>
              </a:solidFill>
            </a:endParaRPr>
          </a:p>
        </p:txBody>
      </p:sp>
      <p:sp>
        <p:nvSpPr>
          <p:cNvPr id="3" name="Slide Number Placeholder 2"/>
          <p:cNvSpPr>
            <a:spLocks noGrp="1"/>
          </p:cNvSpPr>
          <p:nvPr>
            <p:ph type="sldNum" sz="quarter" idx="21"/>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7" name="Text Placeholder 6"/>
          <p:cNvSpPr>
            <a:spLocks noGrp="1"/>
          </p:cNvSpPr>
          <p:nvPr>
            <p:ph type="body" sz="quarter" idx="22" hasCustomPrompt="1"/>
          </p:nvPr>
        </p:nvSpPr>
        <p:spPr>
          <a:xfrm>
            <a:off x="685800" y="3629757"/>
            <a:ext cx="3505200" cy="685800"/>
          </a:xfrm>
          <a:prstGeom prst="rect">
            <a:avLst/>
          </a:prstGeom>
        </p:spPr>
        <p:txBody>
          <a:bodyPr vert="horz" lIns="0" tIns="0" rIns="0" bIns="0"/>
          <a:lstStyle>
            <a:lvl1pPr marL="55688" marR="0" indent="0" algn="l" defTabSz="342866" rtl="0" eaLnBrk="1" fontAlgn="base" latinLnBrk="0" hangingPunct="1">
              <a:lnSpc>
                <a:spcPct val="110000"/>
              </a:lnSpc>
              <a:spcBef>
                <a:spcPts val="300"/>
              </a:spcBef>
              <a:spcAft>
                <a:spcPct val="0"/>
              </a:spcAft>
              <a:buClr>
                <a:schemeClr val="accent1"/>
              </a:buClr>
              <a:buSzTx/>
              <a:buFont typeface="Arial"/>
              <a:buNone/>
              <a:tabLst/>
              <a:defRPr sz="825" b="0" i="1">
                <a:solidFill>
                  <a:schemeClr val="bg1"/>
                </a:solidFill>
              </a:defRPr>
            </a:lvl1pPr>
            <a:lvl2pPr>
              <a:defRPr sz="825" b="0" i="1">
                <a:solidFill>
                  <a:schemeClr val="bg1"/>
                </a:solidFill>
              </a:defRPr>
            </a:lvl2pPr>
            <a:lvl3pPr>
              <a:defRPr sz="825" b="0" i="1">
                <a:solidFill>
                  <a:schemeClr val="bg1"/>
                </a:solidFill>
              </a:defRPr>
            </a:lvl3pPr>
            <a:lvl4pPr>
              <a:defRPr sz="825" b="0" i="1">
                <a:solidFill>
                  <a:schemeClr val="bg1"/>
                </a:solidFill>
              </a:defRPr>
            </a:lvl4pPr>
            <a:lvl5pPr>
              <a:defRPr sz="825" b="0" i="1">
                <a:solidFill>
                  <a:schemeClr val="bg1"/>
                </a:solidFill>
              </a:defRPr>
            </a:lvl5pPr>
          </a:lstStyle>
          <a:p>
            <a:pPr marL="55688" marR="0" lvl="0" indent="0" algn="l" defTabSz="342866" rtl="0" eaLnBrk="1" fontAlgn="base" latinLnBrk="0" hangingPunct="1">
              <a:lnSpc>
                <a:spcPct val="110000"/>
              </a:lnSpc>
              <a:spcBef>
                <a:spcPts val="300"/>
              </a:spcBef>
              <a:spcAft>
                <a:spcPct val="0"/>
              </a:spcAft>
              <a:buClr>
                <a:schemeClr val="accent1"/>
              </a:buClr>
              <a:buSzTx/>
              <a:buFont typeface="Arial"/>
              <a:buNone/>
              <a:tabLst/>
              <a:defRPr/>
            </a:pPr>
            <a:r>
              <a:rPr lang="en-GB" sz="825" b="0" i="1" noProof="0" dirty="0" smtClean="0">
                <a:solidFill>
                  <a:schemeClr val="bg1"/>
                </a:solidFill>
              </a:rPr>
              <a:t>Caption or</a:t>
            </a:r>
            <a:r>
              <a:rPr lang="en-GB" sz="825" b="0" i="1" baseline="0" noProof="0" dirty="0" smtClean="0">
                <a:solidFill>
                  <a:schemeClr val="bg1"/>
                </a:solidFill>
              </a:rPr>
              <a:t> credit for a photo could be put in this space. </a:t>
            </a:r>
            <a:r>
              <a:rPr lang="en-GB" sz="825" b="0" i="1" noProof="0" dirty="0" smtClean="0">
                <a:solidFill>
                  <a:schemeClr val="bg1"/>
                </a:solidFill>
              </a:rPr>
              <a:t>You may adjust the height of this box</a:t>
            </a:r>
            <a:r>
              <a:rPr lang="en-GB" sz="825" b="0" i="1" baseline="0" noProof="0" dirty="0" smtClean="0">
                <a:solidFill>
                  <a:schemeClr val="bg1"/>
                </a:solidFill>
              </a:rPr>
              <a:t> to accommodate more or less text. Suggested number of lines of text is no less than two and no more than five.</a:t>
            </a:r>
            <a:endParaRPr lang="en-GB" sz="825" b="0" i="1" noProof="0" dirty="0" smtClean="0">
              <a:solidFill>
                <a:schemeClr val="bg1"/>
              </a:solidFill>
            </a:endParaRPr>
          </a:p>
        </p:txBody>
      </p:sp>
    </p:spTree>
    <p:extLst>
      <p:ext uri="{BB962C8B-B14F-4D97-AF65-F5344CB8AC3E}">
        <p14:creationId xmlns:p14="http://schemas.microsoft.com/office/powerpoint/2010/main" val="149543312"/>
      </p:ext>
    </p:extLst>
  </p:cSld>
  <p:clrMapOvr>
    <a:masterClrMapping/>
  </p:clrMapOvr>
  <p:transition spd="slow">
    <p:push dir="u"/>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2" name="Text Placeholder 5"/>
          <p:cNvSpPr>
            <a:spLocks noGrp="1"/>
          </p:cNvSpPr>
          <p:nvPr>
            <p:ph type="body" sz="quarter" idx="19" hasCustomPrompt="1"/>
          </p:nvPr>
        </p:nvSpPr>
        <p:spPr>
          <a:xfrm>
            <a:off x="547418" y="1091572"/>
            <a:ext cx="3784756" cy="55315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4" name="Text Placeholder 12"/>
          <p:cNvSpPr>
            <a:spLocks noGrp="1"/>
          </p:cNvSpPr>
          <p:nvPr>
            <p:ph type="body" sz="quarter" idx="20" hasCustomPrompt="1"/>
          </p:nvPr>
        </p:nvSpPr>
        <p:spPr>
          <a:xfrm>
            <a:off x="548587" y="1674815"/>
            <a:ext cx="3780956" cy="2718230"/>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7" name="Picture Placeholder 4"/>
          <p:cNvSpPr>
            <a:spLocks noGrp="1"/>
          </p:cNvSpPr>
          <p:nvPr>
            <p:ph type="pic" sz="quarter" idx="21" hasCustomPrompt="1"/>
          </p:nvPr>
        </p:nvSpPr>
        <p:spPr>
          <a:xfrm>
            <a:off x="4818525" y="1166484"/>
            <a:ext cx="3786598" cy="3223694"/>
          </a:xfrm>
          <a:prstGeom prst="rect">
            <a:avLst/>
          </a:prstGeom>
        </p:spPr>
        <p:txBody>
          <a:bodyPr anchor="t" anchorCtr="0">
            <a:normAutofit/>
          </a:bodyPr>
          <a:lstStyle>
            <a:lvl1pPr marL="0" indent="0">
              <a:buNone/>
              <a:defRPr sz="1050">
                <a:solidFill>
                  <a:schemeClr val="bg2"/>
                </a:solidFill>
              </a:defRPr>
            </a:lvl1pPr>
          </a:lstStyle>
          <a:p>
            <a:r>
              <a:rPr lang="en-GB" noProof="0" smtClean="0"/>
              <a:t>Photo Here </a:t>
            </a:r>
            <a:endParaRPr lang="en-GB" noProof="0"/>
          </a:p>
        </p:txBody>
      </p:sp>
      <p:sp>
        <p:nvSpPr>
          <p:cNvPr id="3" name="Slide Number Placeholder 2"/>
          <p:cNvSpPr>
            <a:spLocks noGrp="1"/>
          </p:cNvSpPr>
          <p:nvPr>
            <p:ph type="sldNum" sz="quarter" idx="2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1717945297"/>
      </p:ext>
    </p:extLst>
  </p:cSld>
  <p:clrMapOvr>
    <a:masterClrMapping/>
  </p:clrMapOvr>
  <p:transition spd="slow">
    <p:push dir="u"/>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2" name="Text Placeholder 5"/>
          <p:cNvSpPr>
            <a:spLocks noGrp="1"/>
          </p:cNvSpPr>
          <p:nvPr>
            <p:ph type="body" sz="quarter" idx="19" hasCustomPrompt="1"/>
          </p:nvPr>
        </p:nvSpPr>
        <p:spPr>
          <a:xfrm>
            <a:off x="547418" y="1091572"/>
            <a:ext cx="3784756" cy="55315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5" name="Text Placeholder 12"/>
          <p:cNvSpPr>
            <a:spLocks noGrp="1"/>
          </p:cNvSpPr>
          <p:nvPr>
            <p:ph type="body" sz="quarter" idx="20" hasCustomPrompt="1"/>
          </p:nvPr>
        </p:nvSpPr>
        <p:spPr>
          <a:xfrm>
            <a:off x="548587" y="1674815"/>
            <a:ext cx="3780956" cy="2718230"/>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0" name="Picture Placeholder 4"/>
          <p:cNvSpPr>
            <a:spLocks noGrp="1"/>
          </p:cNvSpPr>
          <p:nvPr>
            <p:ph type="pic" sz="quarter" idx="21" hasCustomPrompt="1"/>
          </p:nvPr>
        </p:nvSpPr>
        <p:spPr>
          <a:xfrm>
            <a:off x="4818525" y="1166484"/>
            <a:ext cx="3786598" cy="2370425"/>
          </a:xfrm>
          <a:prstGeom prst="rect">
            <a:avLst/>
          </a:prstGeom>
        </p:spPr>
        <p:txBody>
          <a:bodyPr anchor="t" anchorCtr="0">
            <a:normAutofit/>
          </a:bodyPr>
          <a:lstStyle>
            <a:lvl1pPr marL="0" indent="0">
              <a:buNone/>
              <a:defRPr sz="1050">
                <a:solidFill>
                  <a:schemeClr val="bg2"/>
                </a:solidFill>
              </a:defRPr>
            </a:lvl1pPr>
          </a:lstStyle>
          <a:p>
            <a:r>
              <a:rPr lang="en-GB" noProof="0" smtClean="0"/>
              <a:t>Photo Here </a:t>
            </a:r>
            <a:endParaRPr lang="en-GB" noProof="0"/>
          </a:p>
        </p:txBody>
      </p:sp>
      <p:sp>
        <p:nvSpPr>
          <p:cNvPr id="13" name="Rectangle 12"/>
          <p:cNvSpPr/>
          <p:nvPr userDrawn="1"/>
        </p:nvSpPr>
        <p:spPr>
          <a:xfrm>
            <a:off x="4818430" y="3536200"/>
            <a:ext cx="3785269" cy="856490"/>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08000" tIns="70200" rIns="108000" bIns="108000" rtlCol="0" anchor="t" anchorCtr="0"/>
          <a:lstStyle/>
          <a:p>
            <a:pPr>
              <a:lnSpc>
                <a:spcPct val="110000"/>
              </a:lnSpc>
              <a:defRPr/>
            </a:pPr>
            <a:endParaRPr lang="en-GB" sz="825" i="1" dirty="0" smtClean="0">
              <a:solidFill>
                <a:prstClr val="white"/>
              </a:solidFill>
            </a:endParaRPr>
          </a:p>
          <a:p>
            <a:pPr>
              <a:lnSpc>
                <a:spcPct val="110000"/>
              </a:lnSpc>
              <a:defRPr/>
            </a:pPr>
            <a:endParaRPr lang="en-GB" sz="825" i="1" dirty="0" smtClean="0">
              <a:solidFill>
                <a:prstClr val="white"/>
              </a:solidFill>
            </a:endParaRPr>
          </a:p>
          <a:p>
            <a:pPr>
              <a:lnSpc>
                <a:spcPct val="110000"/>
              </a:lnSpc>
            </a:pPr>
            <a:endParaRPr lang="en-GB" sz="825" i="1" dirty="0">
              <a:solidFill>
                <a:prstClr val="white"/>
              </a:solidFill>
            </a:endParaRPr>
          </a:p>
        </p:txBody>
      </p:sp>
      <p:sp>
        <p:nvSpPr>
          <p:cNvPr id="3" name="Slide Number Placeholder 2"/>
          <p:cNvSpPr>
            <a:spLocks noGrp="1"/>
          </p:cNvSpPr>
          <p:nvPr>
            <p:ph type="sldNum" sz="quarter" idx="2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9" name="Text Placeholder 6"/>
          <p:cNvSpPr>
            <a:spLocks noGrp="1"/>
          </p:cNvSpPr>
          <p:nvPr>
            <p:ph type="body" sz="quarter" idx="23" hasCustomPrompt="1"/>
          </p:nvPr>
        </p:nvSpPr>
        <p:spPr>
          <a:xfrm>
            <a:off x="4953000" y="3629757"/>
            <a:ext cx="3505200" cy="685800"/>
          </a:xfrm>
          <a:prstGeom prst="rect">
            <a:avLst/>
          </a:prstGeom>
        </p:spPr>
        <p:txBody>
          <a:bodyPr vert="horz" lIns="0" tIns="0" rIns="0" bIns="0"/>
          <a:lstStyle>
            <a:lvl1pPr marL="55688" marR="0" indent="0" algn="l" defTabSz="342866" rtl="0" eaLnBrk="1" fontAlgn="base" latinLnBrk="0" hangingPunct="1">
              <a:lnSpc>
                <a:spcPct val="110000"/>
              </a:lnSpc>
              <a:spcBef>
                <a:spcPts val="300"/>
              </a:spcBef>
              <a:spcAft>
                <a:spcPct val="0"/>
              </a:spcAft>
              <a:buClr>
                <a:schemeClr val="accent1"/>
              </a:buClr>
              <a:buSzTx/>
              <a:buFont typeface="Arial"/>
              <a:buNone/>
              <a:tabLst/>
              <a:defRPr sz="825" b="0" i="1">
                <a:solidFill>
                  <a:schemeClr val="bg1"/>
                </a:solidFill>
              </a:defRPr>
            </a:lvl1pPr>
            <a:lvl2pPr>
              <a:defRPr sz="825" b="0" i="1">
                <a:solidFill>
                  <a:schemeClr val="bg1"/>
                </a:solidFill>
              </a:defRPr>
            </a:lvl2pPr>
            <a:lvl3pPr>
              <a:defRPr sz="825" b="0" i="1">
                <a:solidFill>
                  <a:schemeClr val="bg1"/>
                </a:solidFill>
              </a:defRPr>
            </a:lvl3pPr>
            <a:lvl4pPr>
              <a:defRPr sz="825" b="0" i="1">
                <a:solidFill>
                  <a:schemeClr val="bg1"/>
                </a:solidFill>
              </a:defRPr>
            </a:lvl4pPr>
            <a:lvl5pPr>
              <a:defRPr sz="825" b="0" i="1">
                <a:solidFill>
                  <a:schemeClr val="bg1"/>
                </a:solidFill>
              </a:defRPr>
            </a:lvl5pPr>
          </a:lstStyle>
          <a:p>
            <a:pPr marL="55688" marR="0" lvl="0" indent="0" algn="l" defTabSz="342866" rtl="0" eaLnBrk="1" fontAlgn="base" latinLnBrk="0" hangingPunct="1">
              <a:lnSpc>
                <a:spcPct val="110000"/>
              </a:lnSpc>
              <a:spcBef>
                <a:spcPts val="300"/>
              </a:spcBef>
              <a:spcAft>
                <a:spcPct val="0"/>
              </a:spcAft>
              <a:buClr>
                <a:schemeClr val="accent1"/>
              </a:buClr>
              <a:buSzTx/>
              <a:buFont typeface="Arial"/>
              <a:buNone/>
              <a:tabLst/>
              <a:defRPr/>
            </a:pPr>
            <a:r>
              <a:rPr lang="en-GB" sz="825" b="0" i="1" noProof="0" dirty="0" smtClean="0">
                <a:solidFill>
                  <a:schemeClr val="bg1"/>
                </a:solidFill>
              </a:rPr>
              <a:t>Caption or</a:t>
            </a:r>
            <a:r>
              <a:rPr lang="en-GB" sz="825" b="0" i="1" baseline="0" noProof="0" dirty="0" smtClean="0">
                <a:solidFill>
                  <a:schemeClr val="bg1"/>
                </a:solidFill>
              </a:rPr>
              <a:t> credit for a photo could be put in this space. </a:t>
            </a:r>
            <a:r>
              <a:rPr lang="en-GB" sz="825" b="0" i="1" noProof="0" dirty="0" smtClean="0">
                <a:solidFill>
                  <a:schemeClr val="bg1"/>
                </a:solidFill>
              </a:rPr>
              <a:t>You may adjust the height of this box</a:t>
            </a:r>
            <a:r>
              <a:rPr lang="en-GB" sz="825" b="0" i="1" baseline="0" noProof="0" dirty="0" smtClean="0">
                <a:solidFill>
                  <a:schemeClr val="bg1"/>
                </a:solidFill>
              </a:rPr>
              <a:t> to accommodate more or less text. Suggested number of lines of text is no less than two and no more than five.</a:t>
            </a:r>
            <a:endParaRPr lang="en-GB" sz="825" b="0" i="1" noProof="0" dirty="0" smtClean="0">
              <a:solidFill>
                <a:schemeClr val="bg1"/>
              </a:solidFill>
            </a:endParaRPr>
          </a:p>
        </p:txBody>
      </p:sp>
    </p:spTree>
    <p:extLst>
      <p:ext uri="{BB962C8B-B14F-4D97-AF65-F5344CB8AC3E}">
        <p14:creationId xmlns:p14="http://schemas.microsoft.com/office/powerpoint/2010/main" val="306727541"/>
      </p:ext>
    </p:extLst>
  </p:cSld>
  <p:clrMapOvr>
    <a:masterClrMapping/>
  </p:clrMapOvr>
  <p:transition spd="slow">
    <p:push dir="u"/>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2 Photos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6" name="Picture Placeholder 4"/>
          <p:cNvSpPr>
            <a:spLocks noGrp="1"/>
          </p:cNvSpPr>
          <p:nvPr>
            <p:ph type="pic" sz="quarter" idx="14" hasCustomPrompt="1"/>
          </p:nvPr>
        </p:nvSpPr>
        <p:spPr>
          <a:xfrm>
            <a:off x="541214" y="1827361"/>
            <a:ext cx="3787256" cy="2566080"/>
          </a:xfrm>
          <a:prstGeom prst="rect">
            <a:avLst/>
          </a:prstGeom>
        </p:spPr>
        <p:txBody>
          <a:bodyPr anchor="t" anchorCtr="0">
            <a:normAutofit/>
          </a:bodyPr>
          <a:lstStyle>
            <a:lvl1pPr marL="0" indent="0">
              <a:buNone/>
              <a:defRPr sz="1050">
                <a:solidFill>
                  <a:schemeClr val="bg2"/>
                </a:solidFill>
              </a:defRPr>
            </a:lvl1pPr>
          </a:lstStyle>
          <a:p>
            <a:r>
              <a:rPr lang="en-GB" noProof="0" smtClean="0"/>
              <a:t>Photo Here </a:t>
            </a:r>
            <a:endParaRPr lang="en-GB" noProof="0"/>
          </a:p>
        </p:txBody>
      </p:sp>
      <p:sp>
        <p:nvSpPr>
          <p:cNvPr id="11" name="Text Placeholder 5"/>
          <p:cNvSpPr>
            <a:spLocks noGrp="1"/>
          </p:cNvSpPr>
          <p:nvPr>
            <p:ph type="body" sz="quarter" idx="15" hasCustomPrompt="1"/>
          </p:nvPr>
        </p:nvSpPr>
        <p:spPr>
          <a:xfrm>
            <a:off x="546018" y="1091572"/>
            <a:ext cx="3784756" cy="62562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2" name="Text Placeholder 5"/>
          <p:cNvSpPr>
            <a:spLocks noGrp="1"/>
          </p:cNvSpPr>
          <p:nvPr>
            <p:ph type="body" sz="quarter" idx="19" hasCustomPrompt="1"/>
          </p:nvPr>
        </p:nvSpPr>
        <p:spPr>
          <a:xfrm>
            <a:off x="4812564" y="1091572"/>
            <a:ext cx="3784756" cy="62562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5" name="Picture Placeholder 4"/>
          <p:cNvSpPr>
            <a:spLocks noGrp="1"/>
          </p:cNvSpPr>
          <p:nvPr>
            <p:ph type="pic" sz="quarter" idx="20" hasCustomPrompt="1"/>
          </p:nvPr>
        </p:nvSpPr>
        <p:spPr>
          <a:xfrm>
            <a:off x="4809206" y="1827361"/>
            <a:ext cx="3787256" cy="2566080"/>
          </a:xfrm>
          <a:prstGeom prst="rect">
            <a:avLst/>
          </a:prstGeom>
        </p:spPr>
        <p:txBody>
          <a:bodyPr anchor="t" anchorCtr="0">
            <a:normAutofit/>
          </a:bodyPr>
          <a:lstStyle>
            <a:lvl1pPr marL="0" indent="0">
              <a:buNone/>
              <a:defRPr sz="1050">
                <a:solidFill>
                  <a:schemeClr val="bg2"/>
                </a:solidFill>
              </a:defRPr>
            </a:lvl1pPr>
          </a:lstStyle>
          <a:p>
            <a:r>
              <a:rPr lang="en-GB" noProof="0" smtClean="0"/>
              <a:t>Photo Here </a:t>
            </a:r>
            <a:endParaRPr lang="en-GB" noProof="0"/>
          </a:p>
        </p:txBody>
      </p:sp>
      <p:sp>
        <p:nvSpPr>
          <p:cNvPr id="5" name="Slide Number Placeholder 4"/>
          <p:cNvSpPr>
            <a:spLocks noGrp="1"/>
          </p:cNvSpPr>
          <p:nvPr>
            <p:ph type="sldNum" sz="quarter" idx="21"/>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1512658509"/>
      </p:ext>
    </p:extLst>
  </p:cSld>
  <p:clrMapOvr>
    <a:masterClrMapping/>
  </p:clrMapOvr>
  <p:transition spd="slow">
    <p:push dir="u"/>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cxnSp>
        <p:nvCxnSpPr>
          <p:cNvPr id="5" name="Straight Connector 4"/>
          <p:cNvCxnSpPr/>
          <p:nvPr userDrawn="1"/>
        </p:nvCxnSpPr>
        <p:spPr>
          <a:xfrm>
            <a:off x="4572000" y="1183584"/>
            <a:ext cx="2312" cy="3208619"/>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a:off x="604154" y="2792516"/>
            <a:ext cx="7989634"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586053" y="1193007"/>
            <a:ext cx="3822700" cy="1478756"/>
          </a:xfrm>
          <a:prstGeom prst="rect">
            <a:avLst/>
          </a:prstGeom>
        </p:spPr>
        <p:txBody>
          <a:bodyPr>
            <a:noAutofit/>
          </a:bodyPr>
          <a:lstStyle>
            <a:lvl1pPr>
              <a:lnSpc>
                <a:spcPct val="100000"/>
              </a:lnSpc>
              <a:defRPr sz="1125"/>
            </a:lvl1pPr>
            <a:lvl2pPr>
              <a:lnSpc>
                <a:spcPct val="100000"/>
              </a:lnSpc>
              <a:defRPr sz="1125"/>
            </a:lvl2pPr>
            <a:lvl3pPr>
              <a:lnSpc>
                <a:spcPct val="100000"/>
              </a:lnSpc>
              <a:defRPr sz="1125"/>
            </a:lvl3pPr>
            <a:lvl4pPr>
              <a:lnSpc>
                <a:spcPct val="100000"/>
              </a:lnSpc>
              <a:defRPr sz="1125"/>
            </a:lvl4pPr>
            <a:lvl5pPr>
              <a:lnSpc>
                <a:spcPct val="100000"/>
              </a:lnSpc>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4" name="Text Placeholder 12"/>
          <p:cNvSpPr>
            <a:spLocks noGrp="1"/>
          </p:cNvSpPr>
          <p:nvPr>
            <p:ph type="body" sz="quarter" idx="12" hasCustomPrompt="1"/>
          </p:nvPr>
        </p:nvSpPr>
        <p:spPr>
          <a:xfrm>
            <a:off x="4746870" y="1193007"/>
            <a:ext cx="3822700" cy="1478756"/>
          </a:xfrm>
          <a:prstGeom prst="rect">
            <a:avLst/>
          </a:prstGeom>
        </p:spPr>
        <p:txBody>
          <a:bodyPr>
            <a:noAutofit/>
          </a:bodyPr>
          <a:lstStyle>
            <a:lvl1pPr>
              <a:lnSpc>
                <a:spcPct val="100000"/>
              </a:lnSpc>
              <a:defRPr sz="1125"/>
            </a:lvl1pPr>
            <a:lvl2pPr>
              <a:lnSpc>
                <a:spcPct val="100000"/>
              </a:lnSpc>
              <a:defRPr sz="1125"/>
            </a:lvl2pPr>
            <a:lvl3pPr>
              <a:lnSpc>
                <a:spcPct val="100000"/>
              </a:lnSpc>
              <a:defRPr sz="1125"/>
            </a:lvl3pPr>
            <a:lvl4pPr>
              <a:lnSpc>
                <a:spcPct val="100000"/>
              </a:lnSpc>
              <a:defRPr sz="1125"/>
            </a:lvl4pPr>
            <a:lvl5pPr>
              <a:lnSpc>
                <a:spcPct val="100000"/>
              </a:lnSpc>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7" name="Text Placeholder 12"/>
          <p:cNvSpPr>
            <a:spLocks noGrp="1"/>
          </p:cNvSpPr>
          <p:nvPr>
            <p:ph type="body" sz="quarter" idx="13" hasCustomPrompt="1"/>
          </p:nvPr>
        </p:nvSpPr>
        <p:spPr>
          <a:xfrm>
            <a:off x="586053" y="2911051"/>
            <a:ext cx="3822700" cy="1478756"/>
          </a:xfrm>
          <a:prstGeom prst="rect">
            <a:avLst/>
          </a:prstGeom>
        </p:spPr>
        <p:txBody>
          <a:bodyPr>
            <a:noAutofit/>
          </a:bodyPr>
          <a:lstStyle>
            <a:lvl1pPr>
              <a:lnSpc>
                <a:spcPct val="100000"/>
              </a:lnSpc>
              <a:defRPr sz="1125"/>
            </a:lvl1pPr>
            <a:lvl2pPr>
              <a:lnSpc>
                <a:spcPct val="100000"/>
              </a:lnSpc>
              <a:defRPr sz="1125"/>
            </a:lvl2pPr>
            <a:lvl3pPr>
              <a:lnSpc>
                <a:spcPct val="100000"/>
              </a:lnSpc>
              <a:defRPr sz="1125"/>
            </a:lvl3pPr>
            <a:lvl4pPr>
              <a:lnSpc>
                <a:spcPct val="100000"/>
              </a:lnSpc>
              <a:defRPr sz="1125"/>
            </a:lvl4pPr>
            <a:lvl5pPr>
              <a:lnSpc>
                <a:spcPct val="100000"/>
              </a:lnSpc>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8" name="Text Placeholder 12"/>
          <p:cNvSpPr>
            <a:spLocks noGrp="1"/>
          </p:cNvSpPr>
          <p:nvPr>
            <p:ph type="body" sz="quarter" idx="14" hasCustomPrompt="1"/>
          </p:nvPr>
        </p:nvSpPr>
        <p:spPr>
          <a:xfrm>
            <a:off x="4746870" y="2911051"/>
            <a:ext cx="3822700" cy="1478756"/>
          </a:xfrm>
          <a:prstGeom prst="rect">
            <a:avLst/>
          </a:prstGeom>
        </p:spPr>
        <p:txBody>
          <a:bodyPr lIns="91440">
            <a:noAutofit/>
          </a:bodyPr>
          <a:lstStyle>
            <a:lvl1pPr>
              <a:lnSpc>
                <a:spcPct val="100000"/>
              </a:lnSpc>
              <a:defRPr sz="1125" kern="1200"/>
            </a:lvl1pPr>
            <a:lvl2pPr>
              <a:lnSpc>
                <a:spcPct val="100000"/>
              </a:lnSpc>
              <a:defRPr sz="1125"/>
            </a:lvl2pPr>
            <a:lvl3pPr>
              <a:lnSpc>
                <a:spcPct val="100000"/>
              </a:lnSpc>
              <a:defRPr sz="1125" kern="1200"/>
            </a:lvl3pPr>
            <a:lvl4pPr>
              <a:lnSpc>
                <a:spcPct val="100000"/>
              </a:lnSpc>
              <a:defRPr sz="1125" kern="1200"/>
            </a:lvl4pPr>
            <a:lvl5pPr>
              <a:lnSpc>
                <a:spcPct val="100000"/>
              </a:lnSpc>
              <a:defRPr sz="1125" kern="12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 name="Slide Number Placeholder 2"/>
          <p:cNvSpPr>
            <a:spLocks noGrp="1"/>
          </p:cNvSpPr>
          <p:nvPr>
            <p:ph type="sldNum" sz="quarter" idx="15"/>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2425207021"/>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ext Placeholder 11"/>
          <p:cNvSpPr>
            <a:spLocks noGrp="1"/>
          </p:cNvSpPr>
          <p:nvPr>
            <p:ph type="body" sz="quarter" idx="12" hasCustomPrompt="1"/>
          </p:nvPr>
        </p:nvSpPr>
        <p:spPr>
          <a:xfrm>
            <a:off x="446424" y="1091047"/>
            <a:ext cx="8235758" cy="3319317"/>
          </a:xfrm>
          <a:prstGeom prst="rect">
            <a:avLst/>
          </a:prstGeom>
        </p:spPr>
        <p:txBody>
          <a:bodyPr/>
          <a:lstStyle>
            <a:lvl1pPr marL="360000" marR="0" indent="-285750" algn="r" defTabSz="457155" rtl="1" eaLnBrk="1" fontAlgn="base" latinLnBrk="0" hangingPunct="1">
              <a:lnSpc>
                <a:spcPct val="100000"/>
              </a:lnSpc>
              <a:spcBef>
                <a:spcPts val="400"/>
              </a:spcBef>
              <a:spcAft>
                <a:spcPct val="0"/>
              </a:spcAft>
              <a:buClr>
                <a:schemeClr val="accent1"/>
              </a:buClr>
              <a:buSzTx/>
              <a:buFont typeface="Arial"/>
              <a:buChar char="•"/>
              <a:tabLst/>
              <a:defRPr sz="1500">
                <a:cs typeface="B Roya" pitchFamily="2" charset="-78"/>
              </a:defRPr>
            </a:lvl1pPr>
            <a:lvl2pPr algn="r" rtl="1">
              <a:lnSpc>
                <a:spcPct val="150000"/>
              </a:lnSpc>
              <a:defRPr sz="1500">
                <a:cs typeface="B Roya" pitchFamily="2" charset="-78"/>
              </a:defRPr>
            </a:lvl2pPr>
            <a:lvl3pPr algn="r" rtl="1">
              <a:lnSpc>
                <a:spcPct val="150000"/>
              </a:lnSpc>
              <a:defRPr sz="1500">
                <a:cs typeface="B Roya" pitchFamily="2" charset="-78"/>
              </a:defRPr>
            </a:lvl3pPr>
            <a:lvl4pPr algn="r" rtl="1">
              <a:lnSpc>
                <a:spcPct val="150000"/>
              </a:lnSpc>
              <a:defRPr sz="1500">
                <a:cs typeface="B Roya" pitchFamily="2" charset="-78"/>
              </a:defRPr>
            </a:lvl4pPr>
            <a:lvl5pPr algn="r" rtl="1">
              <a:lnSpc>
                <a:spcPct val="150000"/>
              </a:lnSpc>
              <a:defRPr sz="1500">
                <a:cs typeface="B Roya" pitchFamily="2" charset="-78"/>
              </a:defRPr>
            </a:lvl5pPr>
          </a:lstStyle>
          <a:p>
            <a:pPr marL="360000" marR="0" lvl="0" indent="-285750" algn="r" defTabSz="457155" rtl="1" eaLnBrk="1" fontAlgn="base" latinLnBrk="0" hangingPunct="1">
              <a:lnSpc>
                <a:spcPct val="100000"/>
              </a:lnSpc>
              <a:spcBef>
                <a:spcPts val="400"/>
              </a:spcBef>
              <a:spcAft>
                <a:spcPct val="0"/>
              </a:spcAft>
              <a:buClr>
                <a:schemeClr val="accent1"/>
              </a:buClr>
              <a:buSzTx/>
              <a:buFont typeface="Arial"/>
              <a:buChar char="•"/>
              <a:tabLst/>
              <a:defRPr/>
            </a:pPr>
            <a:r>
              <a:rPr lang="fa-IR" dirty="0" smtClean="0">
                <a:cs typeface="B Roya" pitchFamily="2" charset="-78"/>
              </a:rPr>
              <a:t>متن را اينجا اضافه كنيد</a:t>
            </a:r>
            <a:r>
              <a:rPr lang="fa-IR" noProof="0" dirty="0" smtClean="0"/>
              <a:t>			</a:t>
            </a:r>
            <a:endParaRPr lang="en-GB" noProof="0" dirty="0" smtClean="0"/>
          </a:p>
          <a:p>
            <a:pPr lvl="1"/>
            <a:r>
              <a:rPr lang="fa-IR" noProof="0" dirty="0" smtClean="0"/>
              <a:t>سطح دوم</a:t>
            </a:r>
            <a:endParaRPr lang="en-GB" noProof="0" dirty="0" smtClean="0"/>
          </a:p>
          <a:p>
            <a:pPr lvl="2"/>
            <a:r>
              <a:rPr lang="fa-IR" noProof="0" dirty="0" smtClean="0"/>
              <a:t>سطح سوم</a:t>
            </a:r>
            <a:endParaRPr lang="en-GB" noProof="0" dirty="0" smtClean="0"/>
          </a:p>
          <a:p>
            <a:pPr lvl="3"/>
            <a:r>
              <a:rPr lang="fa-IR" noProof="0" dirty="0" smtClean="0"/>
              <a:t>سطح چهارم</a:t>
            </a:r>
            <a:endParaRPr lang="en-GB" noProof="0" dirty="0" smtClean="0"/>
          </a:p>
          <a:p>
            <a:pPr lvl="4"/>
            <a:r>
              <a:rPr lang="fa-IR" noProof="0" dirty="0" smtClean="0"/>
              <a:t>سطح پنجم</a:t>
            </a:r>
            <a:endParaRPr lang="en-GB" noProof="0" dirty="0" smtClean="0"/>
          </a:p>
          <a:p>
            <a:pPr lvl="0"/>
            <a:endParaRPr lang="en-GB" noProof="0" dirty="0"/>
          </a:p>
        </p:txBody>
      </p:sp>
      <p:sp>
        <p:nvSpPr>
          <p:cNvPr id="2" name="Title 1"/>
          <p:cNvSpPr>
            <a:spLocks noGrp="1"/>
          </p:cNvSpPr>
          <p:nvPr>
            <p:ph type="title" hasCustomPrompt="1"/>
          </p:nvPr>
        </p:nvSpPr>
        <p:spPr/>
        <p:txBody>
          <a:bodyPr/>
          <a:lstStyle>
            <a:lvl1pPr>
              <a:defRPr b="1"/>
            </a:lvl1pPr>
          </a:lstStyle>
          <a:p>
            <a:r>
              <a:rPr lang="fa-IR" noProof="0" dirty="0" smtClean="0"/>
              <a:t>دستور جلسه</a:t>
            </a:r>
            <a:endParaRPr lang="en-GB" noProof="0" dirty="0"/>
          </a:p>
        </p:txBody>
      </p:sp>
      <p:sp>
        <p:nvSpPr>
          <p:cNvPr id="5" name="Slide Number Placeholder 4"/>
          <p:cNvSpPr>
            <a:spLocks noGrp="1"/>
          </p:cNvSpPr>
          <p:nvPr>
            <p:ph type="sldNum" sz="quarter" idx="13"/>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1713313221"/>
      </p:ext>
    </p:extLst>
  </p:cSld>
  <p:clrMapOvr>
    <a:masterClrMapping/>
  </p:clrMapOvr>
  <p:transition spd="slow">
    <p:push dir="u"/>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Quadrant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cxnSp>
        <p:nvCxnSpPr>
          <p:cNvPr id="5" name="Straight Connector 4"/>
          <p:cNvCxnSpPr/>
          <p:nvPr userDrawn="1"/>
        </p:nvCxnSpPr>
        <p:spPr>
          <a:xfrm>
            <a:off x="4572000" y="1183584"/>
            <a:ext cx="2312" cy="3208619"/>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a:off x="604154" y="2792516"/>
            <a:ext cx="7989634"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587497" y="1496880"/>
            <a:ext cx="3814641" cy="1174883"/>
          </a:xfrm>
          <a:prstGeom prst="rect">
            <a:avLst/>
          </a:prstGeom>
        </p:spPr>
        <p:txBody>
          <a:bodyPr>
            <a:noAutofit/>
          </a:bodyPr>
          <a:lstStyle>
            <a:lvl1pPr>
              <a:lnSpc>
                <a:spcPct val="100000"/>
              </a:lnSpc>
              <a:defRPr sz="975"/>
            </a:lvl1pPr>
            <a:lvl2pPr>
              <a:lnSpc>
                <a:spcPct val="100000"/>
              </a:lnSpc>
              <a:defRPr sz="975"/>
            </a:lvl2pPr>
            <a:lvl3pPr>
              <a:lnSpc>
                <a:spcPct val="100000"/>
              </a:lnSpc>
              <a:defRPr sz="975"/>
            </a:lvl3pPr>
            <a:lvl4pPr>
              <a:lnSpc>
                <a:spcPct val="100000"/>
              </a:lnSpc>
              <a:defRPr sz="975"/>
            </a:lvl4pPr>
            <a:lvl5pPr>
              <a:lnSpc>
                <a:spcPct val="100000"/>
              </a:lnSpc>
              <a:defRPr sz="97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4" name="Text Placeholder 12"/>
          <p:cNvSpPr>
            <a:spLocks noGrp="1"/>
          </p:cNvSpPr>
          <p:nvPr>
            <p:ph type="body" sz="quarter" idx="12" hasCustomPrompt="1"/>
          </p:nvPr>
        </p:nvSpPr>
        <p:spPr>
          <a:xfrm>
            <a:off x="4754929" y="1496880"/>
            <a:ext cx="3814641" cy="1174883"/>
          </a:xfrm>
          <a:prstGeom prst="rect">
            <a:avLst/>
          </a:prstGeom>
        </p:spPr>
        <p:txBody>
          <a:bodyPr>
            <a:noAutofit/>
          </a:bodyPr>
          <a:lstStyle>
            <a:lvl1pPr>
              <a:lnSpc>
                <a:spcPct val="100000"/>
              </a:lnSpc>
              <a:defRPr sz="975"/>
            </a:lvl1pPr>
            <a:lvl2pPr>
              <a:lnSpc>
                <a:spcPct val="100000"/>
              </a:lnSpc>
              <a:defRPr sz="975"/>
            </a:lvl2pPr>
            <a:lvl3pPr>
              <a:lnSpc>
                <a:spcPct val="100000"/>
              </a:lnSpc>
              <a:defRPr sz="975"/>
            </a:lvl3pPr>
            <a:lvl4pPr>
              <a:lnSpc>
                <a:spcPct val="100000"/>
              </a:lnSpc>
              <a:defRPr sz="975"/>
            </a:lvl4pPr>
            <a:lvl5pPr>
              <a:lnSpc>
                <a:spcPct val="100000"/>
              </a:lnSpc>
              <a:defRPr sz="97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7" name="Text Placeholder 12"/>
          <p:cNvSpPr>
            <a:spLocks noGrp="1"/>
          </p:cNvSpPr>
          <p:nvPr>
            <p:ph type="body" sz="quarter" idx="13" hasCustomPrompt="1"/>
          </p:nvPr>
        </p:nvSpPr>
        <p:spPr>
          <a:xfrm>
            <a:off x="587497" y="3214924"/>
            <a:ext cx="3814641" cy="1174883"/>
          </a:xfrm>
          <a:prstGeom prst="rect">
            <a:avLst/>
          </a:prstGeom>
        </p:spPr>
        <p:txBody>
          <a:bodyPr>
            <a:noAutofit/>
          </a:bodyPr>
          <a:lstStyle>
            <a:lvl1pPr>
              <a:lnSpc>
                <a:spcPct val="100000"/>
              </a:lnSpc>
              <a:defRPr sz="975"/>
            </a:lvl1pPr>
            <a:lvl2pPr>
              <a:lnSpc>
                <a:spcPct val="100000"/>
              </a:lnSpc>
              <a:defRPr sz="975"/>
            </a:lvl2pPr>
            <a:lvl3pPr>
              <a:lnSpc>
                <a:spcPct val="100000"/>
              </a:lnSpc>
              <a:defRPr sz="975"/>
            </a:lvl3pPr>
            <a:lvl4pPr>
              <a:lnSpc>
                <a:spcPct val="100000"/>
              </a:lnSpc>
              <a:defRPr sz="975"/>
            </a:lvl4pPr>
            <a:lvl5pPr>
              <a:lnSpc>
                <a:spcPct val="100000"/>
              </a:lnSpc>
              <a:defRPr sz="97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8" name="Text Placeholder 12"/>
          <p:cNvSpPr>
            <a:spLocks noGrp="1"/>
          </p:cNvSpPr>
          <p:nvPr>
            <p:ph type="body" sz="quarter" idx="14" hasCustomPrompt="1"/>
          </p:nvPr>
        </p:nvSpPr>
        <p:spPr>
          <a:xfrm>
            <a:off x="4746625" y="3214924"/>
            <a:ext cx="3822944" cy="1174883"/>
          </a:xfrm>
          <a:prstGeom prst="rect">
            <a:avLst/>
          </a:prstGeom>
        </p:spPr>
        <p:txBody>
          <a:bodyPr lIns="91440">
            <a:noAutofit/>
          </a:bodyPr>
          <a:lstStyle>
            <a:lvl1pPr>
              <a:lnSpc>
                <a:spcPct val="100000"/>
              </a:lnSpc>
              <a:defRPr sz="975" kern="1200"/>
            </a:lvl1pPr>
            <a:lvl2pPr>
              <a:lnSpc>
                <a:spcPct val="100000"/>
              </a:lnSpc>
              <a:defRPr sz="975"/>
            </a:lvl2pPr>
            <a:lvl3pPr>
              <a:lnSpc>
                <a:spcPct val="100000"/>
              </a:lnSpc>
              <a:defRPr sz="975" kern="1200"/>
            </a:lvl3pPr>
            <a:lvl4pPr>
              <a:lnSpc>
                <a:spcPct val="100000"/>
              </a:lnSpc>
              <a:defRPr sz="975" kern="1200"/>
            </a:lvl4pPr>
            <a:lvl5pPr>
              <a:lnSpc>
                <a:spcPct val="100000"/>
              </a:lnSpc>
              <a:defRPr sz="975" kern="12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0" name="Text Placeholder 5"/>
          <p:cNvSpPr>
            <a:spLocks noGrp="1"/>
          </p:cNvSpPr>
          <p:nvPr>
            <p:ph type="body" sz="quarter" idx="16" hasCustomPrompt="1"/>
          </p:nvPr>
        </p:nvSpPr>
        <p:spPr>
          <a:xfrm>
            <a:off x="588125" y="1192943"/>
            <a:ext cx="3818102" cy="259945"/>
          </a:xfrm>
          <a:prstGeom prst="rect">
            <a:avLst/>
          </a:prstGeom>
        </p:spPr>
        <p:txBody>
          <a:bodyPr>
            <a:normAutofit/>
          </a:bodyPr>
          <a:lstStyle>
            <a:lvl1pPr marL="0" indent="0">
              <a:buFontTx/>
              <a:buNone/>
              <a:defRPr sz="1125" b="1" i="0"/>
            </a:lvl1pPr>
          </a:lstStyle>
          <a:p>
            <a:pPr lvl="0"/>
            <a:r>
              <a:rPr lang="en-GB" noProof="0" smtClean="0"/>
              <a:t>Click to edit heading</a:t>
            </a:r>
            <a:endParaRPr lang="en-GB" noProof="0"/>
          </a:p>
        </p:txBody>
      </p:sp>
      <p:sp>
        <p:nvSpPr>
          <p:cNvPr id="11" name="Text Placeholder 5"/>
          <p:cNvSpPr>
            <a:spLocks noGrp="1"/>
          </p:cNvSpPr>
          <p:nvPr>
            <p:ph type="body" sz="quarter" idx="17" hasCustomPrompt="1"/>
          </p:nvPr>
        </p:nvSpPr>
        <p:spPr>
          <a:xfrm>
            <a:off x="4747516" y="1192943"/>
            <a:ext cx="3831666" cy="259945"/>
          </a:xfrm>
          <a:prstGeom prst="rect">
            <a:avLst/>
          </a:prstGeom>
        </p:spPr>
        <p:txBody>
          <a:bodyPr>
            <a:normAutofit/>
          </a:bodyPr>
          <a:lstStyle>
            <a:lvl1pPr marL="0" indent="0">
              <a:buFontTx/>
              <a:buNone/>
              <a:defRPr sz="1125" b="1" i="0"/>
            </a:lvl1pPr>
          </a:lstStyle>
          <a:p>
            <a:pPr lvl="0"/>
            <a:r>
              <a:rPr lang="en-GB" noProof="0" smtClean="0"/>
              <a:t>Click to edit heading</a:t>
            </a:r>
            <a:endParaRPr lang="en-GB" noProof="0"/>
          </a:p>
        </p:txBody>
      </p:sp>
      <p:sp>
        <p:nvSpPr>
          <p:cNvPr id="12" name="Text Placeholder 5"/>
          <p:cNvSpPr>
            <a:spLocks noGrp="1"/>
          </p:cNvSpPr>
          <p:nvPr>
            <p:ph type="body" sz="quarter" idx="18" hasCustomPrompt="1"/>
          </p:nvPr>
        </p:nvSpPr>
        <p:spPr>
          <a:xfrm>
            <a:off x="588126" y="2908776"/>
            <a:ext cx="3818101" cy="259945"/>
          </a:xfrm>
          <a:prstGeom prst="rect">
            <a:avLst/>
          </a:prstGeom>
        </p:spPr>
        <p:txBody>
          <a:bodyPr>
            <a:normAutofit/>
          </a:bodyPr>
          <a:lstStyle>
            <a:lvl1pPr marL="0" indent="0">
              <a:buFontTx/>
              <a:buNone/>
              <a:defRPr sz="1125" b="1" i="0"/>
            </a:lvl1pPr>
          </a:lstStyle>
          <a:p>
            <a:pPr lvl="0"/>
            <a:r>
              <a:rPr lang="en-GB" noProof="0" smtClean="0"/>
              <a:t>Click to edit heading</a:t>
            </a:r>
            <a:endParaRPr lang="en-GB" noProof="0"/>
          </a:p>
        </p:txBody>
      </p:sp>
      <p:sp>
        <p:nvSpPr>
          <p:cNvPr id="15" name="Text Placeholder 5"/>
          <p:cNvSpPr>
            <a:spLocks noGrp="1"/>
          </p:cNvSpPr>
          <p:nvPr>
            <p:ph type="body" sz="quarter" idx="19" hasCustomPrompt="1"/>
          </p:nvPr>
        </p:nvSpPr>
        <p:spPr>
          <a:xfrm>
            <a:off x="4747516" y="2908776"/>
            <a:ext cx="3831666" cy="259945"/>
          </a:xfrm>
          <a:prstGeom prst="rect">
            <a:avLst/>
          </a:prstGeom>
        </p:spPr>
        <p:txBody>
          <a:bodyPr>
            <a:normAutofit/>
          </a:bodyPr>
          <a:lstStyle>
            <a:lvl1pPr marL="0" indent="0">
              <a:buFontTx/>
              <a:buNone/>
              <a:defRPr sz="1125" b="1" i="0"/>
            </a:lvl1pPr>
          </a:lstStyle>
          <a:p>
            <a:pPr lvl="0"/>
            <a:r>
              <a:rPr lang="en-GB" noProof="0" smtClean="0"/>
              <a:t>Click to edit heading</a:t>
            </a:r>
            <a:endParaRPr lang="en-GB" noProof="0"/>
          </a:p>
        </p:txBody>
      </p:sp>
      <p:sp>
        <p:nvSpPr>
          <p:cNvPr id="3" name="Slide Number Placeholder 2"/>
          <p:cNvSpPr>
            <a:spLocks noGrp="1"/>
          </p:cNvSpPr>
          <p:nvPr>
            <p:ph type="sldNum" sz="quarter" idx="20"/>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3872239818"/>
      </p:ext>
    </p:extLst>
  </p:cSld>
  <p:clrMapOvr>
    <a:masterClrMapping/>
  </p:clrMapOvr>
  <p:transition spd="slow">
    <p:push dir="u"/>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Agenda Slide</a:t>
            </a:r>
            <a:endParaRPr lang="en-GB" noProof="0"/>
          </a:p>
        </p:txBody>
      </p:sp>
      <p:sp>
        <p:nvSpPr>
          <p:cNvPr id="4" name="Text Placeholder 11"/>
          <p:cNvSpPr>
            <a:spLocks noGrp="1"/>
          </p:cNvSpPr>
          <p:nvPr>
            <p:ph type="body" sz="quarter" idx="12" hasCustomPrompt="1"/>
          </p:nvPr>
        </p:nvSpPr>
        <p:spPr>
          <a:xfrm>
            <a:off x="544300" y="1091046"/>
            <a:ext cx="8052162" cy="3406075"/>
          </a:xfrm>
          <a:prstGeom prst="rect">
            <a:avLst/>
          </a:prstGeo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a:p>
        </p:txBody>
      </p:sp>
      <p:sp>
        <p:nvSpPr>
          <p:cNvPr id="3" name="Slide Number Placeholder 2"/>
          <p:cNvSpPr>
            <a:spLocks noGrp="1"/>
          </p:cNvSpPr>
          <p:nvPr>
            <p:ph type="sldNum" sz="quarter" idx="13"/>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4075345016"/>
      </p:ext>
    </p:extLst>
  </p:cSld>
  <p:clrMapOvr>
    <a:masterClrMapping/>
  </p:clrMapOvr>
  <p:transition spd="slow">
    <p:push dir="u"/>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ategories Horizontal">
    <p:spTree>
      <p:nvGrpSpPr>
        <p:cNvPr id="1" name=""/>
        <p:cNvGrpSpPr/>
        <p:nvPr/>
      </p:nvGrpSpPr>
      <p:grpSpPr>
        <a:xfrm>
          <a:off x="0" y="0"/>
          <a:ext cx="0" cy="0"/>
          <a:chOff x="0" y="0"/>
          <a:chExt cx="0" cy="0"/>
        </a:xfrm>
      </p:grpSpPr>
      <p:sp>
        <p:nvSpPr>
          <p:cNvPr id="16" name="Text Placeholder 15"/>
          <p:cNvSpPr>
            <a:spLocks noGrp="1"/>
          </p:cNvSpPr>
          <p:nvPr>
            <p:ph type="body" sz="quarter" idx="17" hasCustomPrompt="1"/>
          </p:nvPr>
        </p:nvSpPr>
        <p:spPr>
          <a:xfrm>
            <a:off x="553152" y="1389480"/>
            <a:ext cx="2895600" cy="60198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GB" noProof="0" smtClean="0"/>
              <a:t>Click to edit text</a:t>
            </a:r>
            <a:endParaRPr lang="en-GB" noProof="0"/>
          </a:p>
        </p:txBody>
      </p:sp>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3" name="Text Placeholder 11"/>
          <p:cNvSpPr>
            <a:spLocks noGrp="1"/>
          </p:cNvSpPr>
          <p:nvPr>
            <p:ph type="body" sz="quarter" idx="15" hasCustomPrompt="1"/>
          </p:nvPr>
        </p:nvSpPr>
        <p:spPr>
          <a:xfrm>
            <a:off x="3830320" y="2444152"/>
            <a:ext cx="4775518" cy="758221"/>
          </a:xfrm>
          <a:prstGeom prst="rect">
            <a:avLst/>
          </a:prstGeom>
        </p:spPr>
        <p:txBody>
          <a:bodyPr>
            <a:noAutofit/>
          </a:bodyPr>
          <a:lstStyle>
            <a:lvl1pPr>
              <a:defRPr sz="1050"/>
            </a:lvl1pPr>
          </a:lstStyle>
          <a:p>
            <a:pPr lvl="0"/>
            <a:r>
              <a:rPr lang="en-GB" noProof="0" smtClean="0"/>
              <a:t>Add text here</a:t>
            </a:r>
          </a:p>
          <a:p>
            <a:pPr lvl="0"/>
            <a:endParaRPr lang="en-GB" noProof="0"/>
          </a:p>
        </p:txBody>
      </p:sp>
      <p:sp>
        <p:nvSpPr>
          <p:cNvPr id="14" name="Text Placeholder 11"/>
          <p:cNvSpPr>
            <a:spLocks noGrp="1"/>
          </p:cNvSpPr>
          <p:nvPr>
            <p:ph type="body" sz="quarter" idx="16" hasCustomPrompt="1"/>
          </p:nvPr>
        </p:nvSpPr>
        <p:spPr>
          <a:xfrm>
            <a:off x="3830320" y="3495712"/>
            <a:ext cx="4775518" cy="758221"/>
          </a:xfrm>
          <a:prstGeom prst="rect">
            <a:avLst/>
          </a:prstGeom>
        </p:spPr>
        <p:txBody>
          <a:bodyPr>
            <a:noAutofit/>
          </a:bodyPr>
          <a:lstStyle>
            <a:lvl1pPr>
              <a:defRPr sz="1050"/>
            </a:lvl1pPr>
          </a:lstStyle>
          <a:p>
            <a:pPr lvl="0"/>
            <a:r>
              <a:rPr lang="en-GB" noProof="0" smtClean="0"/>
              <a:t>Add text here</a:t>
            </a:r>
          </a:p>
          <a:p>
            <a:pPr lvl="0"/>
            <a:endParaRPr lang="en-GB" noProof="0"/>
          </a:p>
        </p:txBody>
      </p:sp>
      <p:sp>
        <p:nvSpPr>
          <p:cNvPr id="17" name="Text Placeholder 15"/>
          <p:cNvSpPr>
            <a:spLocks noGrp="1"/>
          </p:cNvSpPr>
          <p:nvPr>
            <p:ph type="body" sz="quarter" idx="18" hasCustomPrompt="1"/>
          </p:nvPr>
        </p:nvSpPr>
        <p:spPr>
          <a:xfrm>
            <a:off x="553152" y="2506980"/>
            <a:ext cx="2895600" cy="60198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GB" noProof="0" smtClean="0"/>
              <a:t>Click to edit text</a:t>
            </a:r>
            <a:endParaRPr lang="en-GB" noProof="0"/>
          </a:p>
        </p:txBody>
      </p:sp>
      <p:sp>
        <p:nvSpPr>
          <p:cNvPr id="18" name="Text Placeholder 15"/>
          <p:cNvSpPr>
            <a:spLocks noGrp="1"/>
          </p:cNvSpPr>
          <p:nvPr>
            <p:ph type="body" sz="quarter" idx="19" hasCustomPrompt="1"/>
          </p:nvPr>
        </p:nvSpPr>
        <p:spPr>
          <a:xfrm>
            <a:off x="553152" y="3558540"/>
            <a:ext cx="2895600" cy="60198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GB" noProof="0" smtClean="0"/>
              <a:t>Click to edit text</a:t>
            </a:r>
            <a:endParaRPr lang="en-GB" noProof="0"/>
          </a:p>
        </p:txBody>
      </p:sp>
      <p:sp>
        <p:nvSpPr>
          <p:cNvPr id="21" name="Text Placeholder 11"/>
          <p:cNvSpPr>
            <a:spLocks noGrp="1"/>
          </p:cNvSpPr>
          <p:nvPr>
            <p:ph type="body" sz="quarter" idx="21" hasCustomPrompt="1"/>
          </p:nvPr>
        </p:nvSpPr>
        <p:spPr>
          <a:xfrm>
            <a:off x="3830320" y="1310152"/>
            <a:ext cx="4775518" cy="758221"/>
          </a:xfrm>
          <a:prstGeom prst="rect">
            <a:avLst/>
          </a:prstGeom>
        </p:spPr>
        <p:txBody>
          <a:bodyPr>
            <a:noAutofit/>
          </a:bodyPr>
          <a:lstStyle>
            <a:lvl1pPr>
              <a:defRPr sz="1050"/>
            </a:lvl1pPr>
          </a:lstStyle>
          <a:p>
            <a:pPr lvl="0"/>
            <a:r>
              <a:rPr lang="en-GB" noProof="0" smtClean="0"/>
              <a:t>Add text here</a:t>
            </a:r>
          </a:p>
          <a:p>
            <a:pPr lvl="0"/>
            <a:endParaRPr lang="en-GB" noProof="0"/>
          </a:p>
        </p:txBody>
      </p:sp>
      <p:sp>
        <p:nvSpPr>
          <p:cNvPr id="3" name="Slide Number Placeholder 2"/>
          <p:cNvSpPr>
            <a:spLocks noGrp="1"/>
          </p:cNvSpPr>
          <p:nvPr>
            <p:ph type="sldNum" sz="quarter" idx="2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1375254268"/>
      </p:ext>
    </p:extLst>
  </p:cSld>
  <p:clrMapOvr>
    <a:masterClrMapping/>
  </p:clrMapOvr>
  <p:transition spd="slow">
    <p:push dir="u"/>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ategories Vertical">
    <p:spTree>
      <p:nvGrpSpPr>
        <p:cNvPr id="1" name=""/>
        <p:cNvGrpSpPr/>
        <p:nvPr/>
      </p:nvGrpSpPr>
      <p:grpSpPr>
        <a:xfrm>
          <a:off x="0" y="0"/>
          <a:ext cx="0" cy="0"/>
          <a:chOff x="0" y="0"/>
          <a:chExt cx="0" cy="0"/>
        </a:xfrm>
      </p:grpSpPr>
      <p:sp>
        <p:nvSpPr>
          <p:cNvPr id="12" name="Text Placeholder 15"/>
          <p:cNvSpPr>
            <a:spLocks noGrp="1"/>
          </p:cNvSpPr>
          <p:nvPr>
            <p:ph type="body" sz="quarter" idx="17" hasCustomPrompt="1"/>
          </p:nvPr>
        </p:nvSpPr>
        <p:spPr>
          <a:xfrm>
            <a:off x="544513" y="1175640"/>
            <a:ext cx="3827156" cy="60198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GB" noProof="0" smtClean="0"/>
              <a:t>Click to edit text</a:t>
            </a:r>
            <a:endParaRPr lang="en-GB" noProof="0"/>
          </a:p>
        </p:txBody>
      </p:sp>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9" name="Text Placeholder 12"/>
          <p:cNvSpPr>
            <a:spLocks noGrp="1"/>
          </p:cNvSpPr>
          <p:nvPr>
            <p:ph type="body" sz="quarter" idx="11" hasCustomPrompt="1"/>
          </p:nvPr>
        </p:nvSpPr>
        <p:spPr>
          <a:xfrm>
            <a:off x="541306" y="1853280"/>
            <a:ext cx="3839002" cy="1438560"/>
          </a:xfrm>
          <a:prstGeom prst="rect">
            <a:avLst/>
          </a:prstGeom>
        </p:spPr>
        <p:txBody>
          <a:bodyPr>
            <a:noAutofit/>
          </a:bodyPr>
          <a:lstStyle>
            <a:lvl1pPr>
              <a:defRPr sz="1125"/>
            </a:lvl1pPr>
            <a:lvl2pPr>
              <a:lnSpc>
                <a:spcPts val="1350"/>
              </a:lnSpc>
              <a:defRPr sz="1125"/>
            </a:lvl2pPr>
            <a:lvl3pPr>
              <a:lnSpc>
                <a:spcPts val="1350"/>
              </a:lnSpc>
              <a:defRPr sz="1125"/>
            </a:lvl3pPr>
            <a:lvl4pPr>
              <a:lnSpc>
                <a:spcPts val="1350"/>
              </a:lnSpc>
              <a:defRPr sz="1125"/>
            </a:lvl4pPr>
            <a:lvl5pPr>
              <a:lnSpc>
                <a:spcPts val="1350"/>
              </a:lnSpc>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9" name="Text Placeholder 5"/>
          <p:cNvSpPr>
            <a:spLocks noGrp="1"/>
          </p:cNvSpPr>
          <p:nvPr>
            <p:ph type="body" sz="quarter" idx="22" hasCustomPrompt="1"/>
          </p:nvPr>
        </p:nvSpPr>
        <p:spPr>
          <a:xfrm>
            <a:off x="544299" y="3392421"/>
            <a:ext cx="8060802" cy="1091739"/>
          </a:xfrm>
          <a:prstGeom prst="rect">
            <a:avLst/>
          </a:prstGeom>
        </p:spPr>
        <p:txBody>
          <a:bodyPr>
            <a:normAutofit/>
          </a:bodyPr>
          <a:lstStyle>
            <a:lvl1pPr marL="0" indent="0">
              <a:buFontTx/>
              <a:buNone/>
              <a:defRPr sz="1500" b="1" i="0" baseline="0">
                <a:solidFill>
                  <a:schemeClr val="accent1"/>
                </a:solidFill>
              </a:defRPr>
            </a:lvl1pPr>
          </a:lstStyle>
          <a:p>
            <a:pPr lvl="0"/>
            <a:r>
              <a:rPr lang="en-GB" noProof="0" smtClean="0"/>
              <a:t>Click to edit text. Conclusion or summary based on the two boxes above may go here. The text in the box may be up to four lines in this space.</a:t>
            </a:r>
            <a:endParaRPr lang="en-GB" noProof="0"/>
          </a:p>
        </p:txBody>
      </p:sp>
      <p:sp>
        <p:nvSpPr>
          <p:cNvPr id="13" name="Text Placeholder 15"/>
          <p:cNvSpPr>
            <a:spLocks noGrp="1"/>
          </p:cNvSpPr>
          <p:nvPr>
            <p:ph type="body" sz="quarter" idx="24" hasCustomPrompt="1"/>
          </p:nvPr>
        </p:nvSpPr>
        <p:spPr>
          <a:xfrm>
            <a:off x="4769306" y="1175640"/>
            <a:ext cx="3827156" cy="60198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GB" noProof="0" smtClean="0"/>
              <a:t>Click to edit text</a:t>
            </a:r>
            <a:endParaRPr lang="en-GB" noProof="0"/>
          </a:p>
        </p:txBody>
      </p:sp>
      <p:sp>
        <p:nvSpPr>
          <p:cNvPr id="14" name="Text Placeholder 12"/>
          <p:cNvSpPr>
            <a:spLocks noGrp="1"/>
          </p:cNvSpPr>
          <p:nvPr>
            <p:ph type="body" sz="quarter" idx="25" hasCustomPrompt="1"/>
          </p:nvPr>
        </p:nvSpPr>
        <p:spPr>
          <a:xfrm>
            <a:off x="4766099" y="1853280"/>
            <a:ext cx="3839002" cy="1438560"/>
          </a:xfrm>
          <a:prstGeom prst="rect">
            <a:avLst/>
          </a:prstGeom>
        </p:spPr>
        <p:txBody>
          <a:bodyPr>
            <a:noAutofit/>
          </a:bodyPr>
          <a:lstStyle>
            <a:lvl1pPr>
              <a:defRPr sz="1125"/>
            </a:lvl1pPr>
            <a:lvl2pPr>
              <a:lnSpc>
                <a:spcPts val="1350"/>
              </a:lnSpc>
              <a:defRPr sz="1125"/>
            </a:lvl2pPr>
            <a:lvl3pPr>
              <a:lnSpc>
                <a:spcPts val="1350"/>
              </a:lnSpc>
              <a:defRPr sz="1125"/>
            </a:lvl3pPr>
            <a:lvl4pPr>
              <a:lnSpc>
                <a:spcPts val="1350"/>
              </a:lnSpc>
              <a:defRPr sz="1125"/>
            </a:lvl4pPr>
            <a:lvl5pPr>
              <a:lnSpc>
                <a:spcPts val="1350"/>
              </a:lnSpc>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 name="Slide Number Placeholder 2"/>
          <p:cNvSpPr>
            <a:spLocks noGrp="1"/>
          </p:cNvSpPr>
          <p:nvPr>
            <p:ph type="sldNum" sz="quarter" idx="26"/>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3678544280"/>
      </p:ext>
    </p:extLst>
  </p:cSld>
  <p:clrMapOvr>
    <a:masterClrMapping/>
  </p:clrMapOvr>
  <p:transition spd="slow">
    <p:push dir="u"/>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Flow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26" name="Text Placeholder 12"/>
          <p:cNvSpPr>
            <a:spLocks noGrp="1"/>
          </p:cNvSpPr>
          <p:nvPr>
            <p:ph type="body" sz="quarter" idx="21" hasCustomPrompt="1"/>
          </p:nvPr>
        </p:nvSpPr>
        <p:spPr>
          <a:xfrm>
            <a:off x="6756214" y="1853281"/>
            <a:ext cx="1841536" cy="2617919"/>
          </a:xfrm>
          <a:prstGeom prst="rect">
            <a:avLst/>
          </a:prstGeom>
        </p:spPr>
        <p:txBody>
          <a:bodyPr>
            <a:noAutofit/>
          </a:bodyPr>
          <a:lstStyle>
            <a:lvl1pPr marL="0" indent="-102870">
              <a:lnSpc>
                <a:spcPct val="100000"/>
              </a:lnSpc>
              <a:buClr>
                <a:schemeClr val="accent4"/>
              </a:buClr>
              <a:defRPr sz="825"/>
            </a:lvl1pPr>
            <a:lvl2pPr marL="202500" indent="-102600">
              <a:lnSpc>
                <a:spcPct val="100000"/>
              </a:lnSpc>
              <a:buClr>
                <a:schemeClr val="accent4"/>
              </a:buClr>
              <a:defRPr sz="825"/>
            </a:lvl2pPr>
            <a:lvl3pPr marL="270000" indent="-102600" algn="l">
              <a:lnSpc>
                <a:spcPct val="100000"/>
              </a:lnSpc>
              <a:buClr>
                <a:schemeClr val="accent4"/>
              </a:buClr>
              <a:defRPr sz="825"/>
            </a:lvl3pPr>
            <a:lvl4pPr marL="383400" indent="-102600">
              <a:lnSpc>
                <a:spcPct val="100000"/>
              </a:lnSpc>
              <a:buClr>
                <a:schemeClr val="accent4"/>
              </a:buClr>
              <a:defRPr sz="825"/>
            </a:lvl4pPr>
            <a:lvl5pPr marL="491400" indent="-102600">
              <a:lnSpc>
                <a:spcPct val="100000"/>
              </a:lnSpc>
              <a:buClr>
                <a:schemeClr val="accent4"/>
              </a:buClr>
              <a:defRPr sz="8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17" name="Text Placeholder 15"/>
          <p:cNvSpPr>
            <a:spLocks noGrp="1"/>
          </p:cNvSpPr>
          <p:nvPr>
            <p:ph type="body" sz="quarter" idx="23" hasCustomPrompt="1"/>
          </p:nvPr>
        </p:nvSpPr>
        <p:spPr>
          <a:xfrm>
            <a:off x="544514" y="1175640"/>
            <a:ext cx="1840033" cy="601980"/>
          </a:xfrm>
          <a:prstGeom prst="rect">
            <a:avLst/>
          </a:prstGeom>
          <a:solidFill>
            <a:schemeClr val="accent3"/>
          </a:solidFill>
        </p:spPr>
        <p:txBody>
          <a:bodyPr anchor="ctr" anchorCtr="1"/>
          <a:lstStyle>
            <a:lvl1pPr marL="0" indent="0" algn="ctr">
              <a:buFontTx/>
              <a:buNone/>
              <a:defRPr sz="975"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3" name="Text Placeholder 12"/>
          <p:cNvSpPr>
            <a:spLocks noGrp="1"/>
          </p:cNvSpPr>
          <p:nvPr>
            <p:ph type="body" sz="quarter" idx="28" hasCustomPrompt="1"/>
          </p:nvPr>
        </p:nvSpPr>
        <p:spPr>
          <a:xfrm>
            <a:off x="4685576" y="1853281"/>
            <a:ext cx="1841536" cy="2617919"/>
          </a:xfrm>
          <a:prstGeom prst="rect">
            <a:avLst/>
          </a:prstGeom>
        </p:spPr>
        <p:txBody>
          <a:bodyPr>
            <a:noAutofit/>
          </a:bodyPr>
          <a:lstStyle>
            <a:lvl1pPr marL="0" indent="-102870">
              <a:lnSpc>
                <a:spcPct val="100000"/>
              </a:lnSpc>
              <a:buClr>
                <a:schemeClr val="accent2"/>
              </a:buClr>
              <a:defRPr sz="825"/>
            </a:lvl1pPr>
            <a:lvl2pPr marL="202500" indent="-102600">
              <a:lnSpc>
                <a:spcPct val="100000"/>
              </a:lnSpc>
              <a:buClr>
                <a:schemeClr val="accent2"/>
              </a:buClr>
              <a:defRPr sz="825"/>
            </a:lvl2pPr>
            <a:lvl3pPr marL="270000" indent="-102600" algn="l">
              <a:lnSpc>
                <a:spcPct val="100000"/>
              </a:lnSpc>
              <a:buClr>
                <a:schemeClr val="accent2"/>
              </a:buClr>
              <a:defRPr sz="825"/>
            </a:lvl3pPr>
            <a:lvl4pPr marL="383400" indent="-102600">
              <a:lnSpc>
                <a:spcPct val="100000"/>
              </a:lnSpc>
              <a:buClr>
                <a:schemeClr val="accent2"/>
              </a:buClr>
              <a:defRPr sz="825"/>
            </a:lvl4pPr>
            <a:lvl5pPr marL="491400" indent="-102600">
              <a:lnSpc>
                <a:spcPct val="100000"/>
              </a:lnSpc>
              <a:buClr>
                <a:schemeClr val="accent2"/>
              </a:buClr>
              <a:defRPr sz="8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34" name="Text Placeholder 12"/>
          <p:cNvSpPr>
            <a:spLocks noGrp="1"/>
          </p:cNvSpPr>
          <p:nvPr>
            <p:ph type="body" sz="quarter" idx="29" hasCustomPrompt="1"/>
          </p:nvPr>
        </p:nvSpPr>
        <p:spPr>
          <a:xfrm>
            <a:off x="2614937" y="1853281"/>
            <a:ext cx="1841536" cy="2617919"/>
          </a:xfrm>
          <a:prstGeom prst="rect">
            <a:avLst/>
          </a:prstGeom>
        </p:spPr>
        <p:txBody>
          <a:bodyPr>
            <a:noAutofit/>
          </a:bodyPr>
          <a:lstStyle>
            <a:lvl1pPr marL="0" indent="-102870">
              <a:lnSpc>
                <a:spcPct val="100000"/>
              </a:lnSpc>
              <a:buClr>
                <a:schemeClr val="accent5"/>
              </a:buClr>
              <a:defRPr sz="825"/>
            </a:lvl1pPr>
            <a:lvl2pPr marL="202500" indent="-102600">
              <a:lnSpc>
                <a:spcPct val="100000"/>
              </a:lnSpc>
              <a:buClr>
                <a:schemeClr val="accent5"/>
              </a:buClr>
              <a:defRPr sz="825"/>
            </a:lvl2pPr>
            <a:lvl3pPr marL="270000" indent="-102600" algn="l">
              <a:lnSpc>
                <a:spcPct val="100000"/>
              </a:lnSpc>
              <a:buClr>
                <a:schemeClr val="accent5"/>
              </a:buClr>
              <a:defRPr sz="825"/>
            </a:lvl3pPr>
            <a:lvl4pPr marL="383400" indent="-102600">
              <a:lnSpc>
                <a:spcPct val="100000"/>
              </a:lnSpc>
              <a:buClr>
                <a:schemeClr val="accent5"/>
              </a:buClr>
              <a:defRPr sz="825"/>
            </a:lvl4pPr>
            <a:lvl5pPr marL="491400" indent="-102600">
              <a:lnSpc>
                <a:spcPct val="100000"/>
              </a:lnSpc>
              <a:buClr>
                <a:schemeClr val="accent5"/>
              </a:buClr>
              <a:defRPr sz="8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35" name="Text Placeholder 12"/>
          <p:cNvSpPr>
            <a:spLocks noGrp="1"/>
          </p:cNvSpPr>
          <p:nvPr>
            <p:ph type="body" sz="quarter" idx="30" hasCustomPrompt="1"/>
          </p:nvPr>
        </p:nvSpPr>
        <p:spPr>
          <a:xfrm>
            <a:off x="544298" y="1853281"/>
            <a:ext cx="1841536" cy="2617919"/>
          </a:xfrm>
          <a:prstGeom prst="rect">
            <a:avLst/>
          </a:prstGeom>
        </p:spPr>
        <p:txBody>
          <a:bodyPr>
            <a:noAutofit/>
          </a:bodyPr>
          <a:lstStyle>
            <a:lvl1pPr marL="0" indent="-102870">
              <a:lnSpc>
                <a:spcPct val="100000"/>
              </a:lnSpc>
              <a:buClr>
                <a:schemeClr val="accent3"/>
              </a:buClr>
              <a:defRPr sz="825"/>
            </a:lvl1pPr>
            <a:lvl2pPr marL="202500" indent="-102600">
              <a:lnSpc>
                <a:spcPct val="100000"/>
              </a:lnSpc>
              <a:buClr>
                <a:schemeClr val="accent3"/>
              </a:buClr>
              <a:defRPr sz="825"/>
            </a:lvl2pPr>
            <a:lvl3pPr marL="270000" indent="-102600" algn="l">
              <a:lnSpc>
                <a:spcPct val="100000"/>
              </a:lnSpc>
              <a:buClr>
                <a:schemeClr val="accent3"/>
              </a:buClr>
              <a:defRPr sz="825"/>
            </a:lvl3pPr>
            <a:lvl4pPr marL="383400" indent="-102600">
              <a:lnSpc>
                <a:spcPct val="100000"/>
              </a:lnSpc>
              <a:buClr>
                <a:schemeClr val="accent3"/>
              </a:buClr>
              <a:defRPr sz="825"/>
            </a:lvl4pPr>
            <a:lvl5pPr marL="491400" indent="-102600">
              <a:lnSpc>
                <a:spcPct val="100000"/>
              </a:lnSpc>
              <a:buClr>
                <a:schemeClr val="accent3"/>
              </a:buClr>
              <a:defRPr sz="8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36" name="Text Placeholder 15"/>
          <p:cNvSpPr>
            <a:spLocks noGrp="1"/>
          </p:cNvSpPr>
          <p:nvPr>
            <p:ph type="body" sz="quarter" idx="31" hasCustomPrompt="1"/>
          </p:nvPr>
        </p:nvSpPr>
        <p:spPr>
          <a:xfrm>
            <a:off x="2618032" y="1175640"/>
            <a:ext cx="1840033" cy="601980"/>
          </a:xfrm>
          <a:prstGeom prst="rect">
            <a:avLst/>
          </a:prstGeom>
          <a:solidFill>
            <a:schemeClr val="accent5"/>
          </a:solidFill>
        </p:spPr>
        <p:txBody>
          <a:bodyPr anchor="ctr" anchorCtr="1"/>
          <a:lstStyle>
            <a:lvl1pPr marL="0" indent="0" algn="ctr">
              <a:buFontTx/>
              <a:buNone/>
              <a:defRPr sz="975"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7" name="Text Placeholder 15"/>
          <p:cNvSpPr>
            <a:spLocks noGrp="1"/>
          </p:cNvSpPr>
          <p:nvPr>
            <p:ph type="body" sz="quarter" idx="32" hasCustomPrompt="1"/>
          </p:nvPr>
        </p:nvSpPr>
        <p:spPr>
          <a:xfrm>
            <a:off x="4682910" y="1175640"/>
            <a:ext cx="1840033" cy="601980"/>
          </a:xfrm>
          <a:prstGeom prst="rect">
            <a:avLst/>
          </a:prstGeom>
          <a:solidFill>
            <a:schemeClr val="accent2"/>
          </a:solidFill>
        </p:spPr>
        <p:txBody>
          <a:bodyPr anchor="ctr" anchorCtr="1"/>
          <a:lstStyle>
            <a:lvl1pPr marL="0" indent="0" algn="ctr">
              <a:buFontTx/>
              <a:buNone/>
              <a:defRPr sz="975"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8" name="Text Placeholder 15"/>
          <p:cNvSpPr>
            <a:spLocks noGrp="1"/>
          </p:cNvSpPr>
          <p:nvPr>
            <p:ph type="body" sz="quarter" idx="33" hasCustomPrompt="1"/>
          </p:nvPr>
        </p:nvSpPr>
        <p:spPr>
          <a:xfrm>
            <a:off x="6765068" y="1175640"/>
            <a:ext cx="1840033" cy="601980"/>
          </a:xfrm>
          <a:prstGeom prst="rect">
            <a:avLst/>
          </a:prstGeom>
          <a:solidFill>
            <a:schemeClr val="accent4"/>
          </a:solidFill>
        </p:spPr>
        <p:txBody>
          <a:bodyPr anchor="ctr" anchorCtr="1"/>
          <a:lstStyle>
            <a:lvl1pPr marL="0" indent="0" algn="ctr">
              <a:buFontTx/>
              <a:buNone/>
              <a:defRPr sz="975"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 name="Slide Number Placeholder 2"/>
          <p:cNvSpPr>
            <a:spLocks noGrp="1"/>
          </p:cNvSpPr>
          <p:nvPr>
            <p:ph type="sldNum" sz="quarter" idx="34"/>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2068871119"/>
      </p:ext>
    </p:extLst>
  </p:cSld>
  <p:clrMapOvr>
    <a:masterClrMapping/>
  </p:clrMapOvr>
  <p:transition spd="slow">
    <p:push dir="u"/>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552764" y="1091939"/>
            <a:ext cx="8048057" cy="304688"/>
          </a:xfrm>
          <a:prstGeom prst="rect">
            <a:avLst/>
          </a:prstGeom>
        </p:spPr>
        <p:txBody>
          <a:bodyPr lIns="144000" rIns="144000">
            <a:normAutofit/>
          </a:bodyPr>
          <a:lstStyle>
            <a:lvl1pPr marL="0" indent="0">
              <a:buFontTx/>
              <a:buNone/>
              <a:defRPr sz="1500" b="1" i="0"/>
            </a:lvl1pPr>
          </a:lstStyle>
          <a:p>
            <a:pPr lvl="0"/>
            <a:r>
              <a:rPr lang="en-GB" noProof="0" smtClean="0"/>
              <a:t>Name</a:t>
            </a:r>
            <a:endParaRPr lang="en-GB" noProof="0"/>
          </a:p>
        </p:txBody>
      </p:sp>
      <p:sp>
        <p:nvSpPr>
          <p:cNvPr id="8" name="Text Placeholder 2"/>
          <p:cNvSpPr>
            <a:spLocks noGrp="1"/>
          </p:cNvSpPr>
          <p:nvPr>
            <p:ph idx="13" hasCustomPrompt="1"/>
          </p:nvPr>
        </p:nvSpPr>
        <p:spPr bwMode="auto">
          <a:xfrm>
            <a:off x="552764" y="1420537"/>
            <a:ext cx="8044541" cy="50917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55688" indent="0">
              <a:buNone/>
              <a:defRPr/>
            </a:lvl1pPr>
            <a:lvl2pPr marL="204188" indent="0">
              <a:buNone/>
              <a:defRPr/>
            </a:lvl2pPr>
            <a:lvl3pPr marL="403988" indent="0">
              <a:buNone/>
              <a:defRPr/>
            </a:lvl3pPr>
            <a:lvl4pPr marL="616967" indent="0">
              <a:buNone/>
              <a:defRPr/>
            </a:lvl4pPr>
            <a:lvl5pPr marL="778967" indent="0">
              <a:buNone/>
              <a:defRPr/>
            </a:lvl5pPr>
          </a:lstStyle>
          <a:p>
            <a:r>
              <a:rPr lang="en-GB" noProof="0" smtClean="0"/>
              <a:t>Title</a:t>
            </a:r>
            <a:endParaRPr lang="en-GB" noProof="0"/>
          </a:p>
        </p:txBody>
      </p:sp>
      <p:sp>
        <p:nvSpPr>
          <p:cNvPr id="4" name="Title 3"/>
          <p:cNvSpPr>
            <a:spLocks noGrp="1"/>
          </p:cNvSpPr>
          <p:nvPr>
            <p:ph type="title" hasCustomPrompt="1"/>
          </p:nvPr>
        </p:nvSpPr>
        <p:spPr/>
        <p:txBody>
          <a:bodyPr/>
          <a:lstStyle/>
          <a:p>
            <a:r>
              <a:rPr lang="en-GB" noProof="0" smtClean="0"/>
              <a:t>Contact Information</a:t>
            </a:r>
            <a:endParaRPr lang="en-GB" noProof="0"/>
          </a:p>
        </p:txBody>
      </p:sp>
      <p:sp>
        <p:nvSpPr>
          <p:cNvPr id="10" name="Text Placeholder 2"/>
          <p:cNvSpPr>
            <a:spLocks noGrp="1"/>
          </p:cNvSpPr>
          <p:nvPr>
            <p:ph idx="16" hasCustomPrompt="1"/>
          </p:nvPr>
        </p:nvSpPr>
        <p:spPr bwMode="auto">
          <a:xfrm>
            <a:off x="963607" y="3016176"/>
            <a:ext cx="7595542" cy="249459"/>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55688" indent="0">
              <a:buNone/>
              <a:defRPr/>
            </a:lvl1pPr>
            <a:lvl2pPr marL="204188" indent="0">
              <a:buNone/>
              <a:defRPr/>
            </a:lvl2pPr>
            <a:lvl3pPr marL="403988" indent="0">
              <a:buNone/>
              <a:defRPr/>
            </a:lvl3pPr>
            <a:lvl4pPr marL="616967" indent="0">
              <a:buNone/>
              <a:defRPr/>
            </a:lvl4pPr>
            <a:lvl5pPr marL="778967" indent="0">
              <a:buNone/>
              <a:defRPr/>
            </a:lvl5pPr>
          </a:lstStyle>
          <a:p>
            <a:pPr lvl="0"/>
            <a:r>
              <a:rPr lang="en-GB" noProof="0" smtClean="0"/>
              <a:t>+00 (0)00 0000 0000</a:t>
            </a:r>
            <a:endParaRPr lang="en-GB" noProof="0"/>
          </a:p>
        </p:txBody>
      </p:sp>
      <p:sp>
        <p:nvSpPr>
          <p:cNvPr id="11" name="Text Placeholder 2"/>
          <p:cNvSpPr>
            <a:spLocks noGrp="1"/>
          </p:cNvSpPr>
          <p:nvPr>
            <p:ph idx="17" hasCustomPrompt="1"/>
          </p:nvPr>
        </p:nvSpPr>
        <p:spPr bwMode="auto">
          <a:xfrm>
            <a:off x="539102" y="4171404"/>
            <a:ext cx="7995299" cy="28629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55688" indent="0">
              <a:buNone/>
              <a:defRPr b="1" i="0">
                <a:solidFill>
                  <a:schemeClr val="accent1"/>
                </a:solidFill>
              </a:defRPr>
            </a:lvl1pPr>
            <a:lvl2pPr marL="204188" indent="0">
              <a:buNone/>
              <a:defRPr/>
            </a:lvl2pPr>
            <a:lvl3pPr marL="403988" indent="0">
              <a:buNone/>
              <a:defRPr/>
            </a:lvl3pPr>
            <a:lvl4pPr marL="616967" indent="0">
              <a:buNone/>
              <a:defRPr/>
            </a:lvl4pPr>
            <a:lvl5pPr marL="778967" indent="0">
              <a:buNone/>
              <a:defRPr/>
            </a:lvl5pPr>
          </a:lstStyle>
          <a:p>
            <a:pPr lvl="0"/>
            <a:r>
              <a:rPr lang="en-GB" noProof="0" smtClean="0"/>
              <a:t>www.gs1.org</a:t>
            </a:r>
            <a:endParaRPr lang="en-GB" noProof="0"/>
          </a:p>
        </p:txBody>
      </p:sp>
      <p:sp>
        <p:nvSpPr>
          <p:cNvPr id="13" name="Text Placeholder 2"/>
          <p:cNvSpPr>
            <a:spLocks noGrp="1"/>
          </p:cNvSpPr>
          <p:nvPr>
            <p:ph idx="19" hasCustomPrompt="1"/>
          </p:nvPr>
        </p:nvSpPr>
        <p:spPr bwMode="auto">
          <a:xfrm>
            <a:off x="963607" y="3787228"/>
            <a:ext cx="7595542" cy="246938"/>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55688" indent="0">
              <a:buNone/>
              <a:defRPr/>
            </a:lvl1pPr>
            <a:lvl2pPr marL="204188" indent="0">
              <a:buNone/>
              <a:defRPr/>
            </a:lvl2pPr>
            <a:lvl3pPr marL="403988" indent="0">
              <a:buNone/>
              <a:defRPr/>
            </a:lvl3pPr>
            <a:lvl4pPr marL="616967" indent="0">
              <a:buNone/>
              <a:defRPr/>
            </a:lvl4pPr>
            <a:lvl5pPr marL="778967" indent="0">
              <a:buNone/>
              <a:defRPr/>
            </a:lvl5pPr>
          </a:lstStyle>
          <a:p>
            <a:pPr lvl="0"/>
            <a:r>
              <a:rPr lang="en-GB" noProof="0" smtClean="0"/>
              <a:t>name@gs1.org</a:t>
            </a:r>
            <a:endParaRPr lang="en-GB" noProof="0"/>
          </a:p>
        </p:txBody>
      </p:sp>
      <p:sp>
        <p:nvSpPr>
          <p:cNvPr id="17" name="Text Placeholder 2"/>
          <p:cNvSpPr>
            <a:spLocks noGrp="1"/>
          </p:cNvSpPr>
          <p:nvPr>
            <p:ph idx="20" hasCustomPrompt="1"/>
          </p:nvPr>
        </p:nvSpPr>
        <p:spPr bwMode="auto">
          <a:xfrm>
            <a:off x="963607" y="3275714"/>
            <a:ext cx="7595542" cy="244419"/>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55688" indent="0">
              <a:buNone/>
              <a:defRPr/>
            </a:lvl1pPr>
            <a:lvl2pPr marL="204188" indent="0">
              <a:buNone/>
              <a:defRPr/>
            </a:lvl2pPr>
            <a:lvl3pPr marL="403988" indent="0">
              <a:buNone/>
              <a:defRPr/>
            </a:lvl3pPr>
            <a:lvl4pPr marL="616967" indent="0">
              <a:buNone/>
              <a:defRPr/>
            </a:lvl4pPr>
            <a:lvl5pPr marL="778967" indent="0">
              <a:buNone/>
              <a:defRPr/>
            </a:lvl5pPr>
          </a:lstStyle>
          <a:p>
            <a:pPr lvl="0"/>
            <a:r>
              <a:rPr lang="en-GB" noProof="0" smtClean="0"/>
              <a:t>+00 (0)00 0000 0000</a:t>
            </a:r>
            <a:endParaRPr lang="en-GB" noProof="0"/>
          </a:p>
        </p:txBody>
      </p:sp>
      <p:sp>
        <p:nvSpPr>
          <p:cNvPr id="18" name="Text Placeholder 2"/>
          <p:cNvSpPr>
            <a:spLocks noGrp="1"/>
          </p:cNvSpPr>
          <p:nvPr>
            <p:ph idx="21" hasCustomPrompt="1"/>
          </p:nvPr>
        </p:nvSpPr>
        <p:spPr bwMode="auto">
          <a:xfrm>
            <a:off x="963607" y="3530212"/>
            <a:ext cx="7595542" cy="246938"/>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55688" indent="0">
              <a:buNone/>
              <a:defRPr/>
            </a:lvl1pPr>
            <a:lvl2pPr marL="204188" indent="0">
              <a:buNone/>
              <a:defRPr/>
            </a:lvl2pPr>
            <a:lvl3pPr marL="403988" indent="0">
              <a:buNone/>
              <a:defRPr/>
            </a:lvl3pPr>
            <a:lvl4pPr marL="616967" indent="0">
              <a:buNone/>
              <a:defRPr/>
            </a:lvl4pPr>
            <a:lvl5pPr marL="778967" indent="0">
              <a:buNone/>
              <a:defRPr/>
            </a:lvl5pPr>
          </a:lstStyle>
          <a:p>
            <a:pPr lvl="0"/>
            <a:r>
              <a:rPr lang="en-GB" noProof="0" smtClean="0"/>
              <a:t>+00 (0)00 0000 0000</a:t>
            </a:r>
            <a:endParaRPr lang="en-GB" noProof="0"/>
          </a:p>
        </p:txBody>
      </p:sp>
      <p:sp>
        <p:nvSpPr>
          <p:cNvPr id="19" name="Text Placeholder 2"/>
          <p:cNvSpPr>
            <a:spLocks noGrp="1"/>
          </p:cNvSpPr>
          <p:nvPr>
            <p:ph idx="22" hasCustomPrompt="1"/>
          </p:nvPr>
        </p:nvSpPr>
        <p:spPr bwMode="auto">
          <a:xfrm>
            <a:off x="552764" y="1984095"/>
            <a:ext cx="8044541" cy="99335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55688" indent="0">
              <a:buNone/>
              <a:defRPr b="0" baseline="0"/>
            </a:lvl1pPr>
            <a:lvl2pPr marL="204188" indent="0">
              <a:buNone/>
              <a:defRPr/>
            </a:lvl2pPr>
            <a:lvl3pPr marL="403988" indent="0">
              <a:buNone/>
              <a:defRPr/>
            </a:lvl3pPr>
            <a:lvl4pPr marL="616967" indent="0">
              <a:buNone/>
              <a:defRPr/>
            </a:lvl4pPr>
            <a:lvl5pPr marL="778967" indent="0">
              <a:buNone/>
              <a:defRPr/>
            </a:lvl5pPr>
          </a:lstStyle>
          <a:p>
            <a:pPr lvl="0"/>
            <a:r>
              <a:rPr lang="en-GB" noProof="0" smtClean="0"/>
              <a:t>GS1 Address</a:t>
            </a:r>
            <a:endParaRPr lang="en-GB" noProof="0"/>
          </a:p>
        </p:txBody>
      </p:sp>
      <p:sp>
        <p:nvSpPr>
          <p:cNvPr id="21" name="Content Placeholder 20"/>
          <p:cNvSpPr>
            <a:spLocks noGrp="1"/>
          </p:cNvSpPr>
          <p:nvPr>
            <p:ph sz="quarter" idx="23" hasCustomPrompt="1"/>
          </p:nvPr>
        </p:nvSpPr>
        <p:spPr>
          <a:xfrm>
            <a:off x="506107" y="3017322"/>
            <a:ext cx="438450" cy="247372"/>
          </a:xfrm>
          <a:prstGeom prst="rect">
            <a:avLst/>
          </a:prstGeom>
        </p:spPr>
        <p:txBody>
          <a:bodyPr vert="horz" lIns="144000"/>
          <a:lstStyle>
            <a:lvl1pPr marL="55688" indent="0">
              <a:spcBef>
                <a:spcPts val="0"/>
              </a:spcBef>
              <a:buFontTx/>
              <a:buNone/>
              <a:defRPr b="1" i="0"/>
            </a:lvl1pPr>
            <a:lvl2pPr marL="204188" indent="0">
              <a:spcBef>
                <a:spcPts val="0"/>
              </a:spcBef>
              <a:buFontTx/>
              <a:buNone/>
              <a:defRPr b="1" i="0"/>
            </a:lvl2pPr>
            <a:lvl3pPr marL="403988" indent="0">
              <a:spcBef>
                <a:spcPts val="0"/>
              </a:spcBef>
              <a:buFontTx/>
              <a:buNone/>
              <a:defRPr b="1" i="0"/>
            </a:lvl3pPr>
            <a:lvl4pPr marL="0" indent="0">
              <a:spcBef>
                <a:spcPts val="0"/>
              </a:spcBef>
              <a:buFontTx/>
              <a:buNone/>
              <a:defRPr sz="1350" b="1" i="0"/>
            </a:lvl4pPr>
            <a:lvl5pPr marL="778967" indent="0">
              <a:spcBef>
                <a:spcPts val="0"/>
              </a:spcBef>
              <a:buFontTx/>
              <a:buNone/>
              <a:defRPr b="1" i="0"/>
            </a:lvl5pPr>
          </a:lstStyle>
          <a:p>
            <a:pPr lvl="3"/>
            <a:r>
              <a:rPr lang="en-GB" noProof="0" smtClean="0"/>
              <a:t>T</a:t>
            </a:r>
            <a:endParaRPr lang="en-GB" noProof="0"/>
          </a:p>
        </p:txBody>
      </p:sp>
      <p:sp>
        <p:nvSpPr>
          <p:cNvPr id="23" name="Content Placeholder 20"/>
          <p:cNvSpPr>
            <a:spLocks noGrp="1"/>
          </p:cNvSpPr>
          <p:nvPr>
            <p:ph sz="quarter" idx="24" hasCustomPrompt="1"/>
          </p:nvPr>
        </p:nvSpPr>
        <p:spPr>
          <a:xfrm>
            <a:off x="506107" y="3273797"/>
            <a:ext cx="438450" cy="247372"/>
          </a:xfrm>
          <a:prstGeom prst="rect">
            <a:avLst/>
          </a:prstGeom>
        </p:spPr>
        <p:txBody>
          <a:bodyPr vert="horz" lIns="144000"/>
          <a:lstStyle>
            <a:lvl1pPr marL="55688" indent="0">
              <a:spcBef>
                <a:spcPts val="0"/>
              </a:spcBef>
              <a:buFontTx/>
              <a:buNone/>
              <a:defRPr b="1" i="0"/>
            </a:lvl1pPr>
            <a:lvl2pPr marL="204188" indent="0">
              <a:spcBef>
                <a:spcPts val="0"/>
              </a:spcBef>
              <a:buFontTx/>
              <a:buNone/>
              <a:defRPr b="1" i="0"/>
            </a:lvl2pPr>
            <a:lvl3pPr marL="403988" indent="0">
              <a:spcBef>
                <a:spcPts val="0"/>
              </a:spcBef>
              <a:buFontTx/>
              <a:buNone/>
              <a:defRPr b="1" i="0"/>
            </a:lvl3pPr>
            <a:lvl4pPr marL="0" indent="0">
              <a:spcBef>
                <a:spcPts val="0"/>
              </a:spcBef>
              <a:buFontTx/>
              <a:buNone/>
              <a:defRPr sz="1350" b="1" i="0"/>
            </a:lvl4pPr>
            <a:lvl5pPr marL="778967" indent="0">
              <a:spcBef>
                <a:spcPts val="0"/>
              </a:spcBef>
              <a:buFontTx/>
              <a:buNone/>
              <a:defRPr b="1" i="0"/>
            </a:lvl5pPr>
          </a:lstStyle>
          <a:p>
            <a:pPr lvl="3"/>
            <a:r>
              <a:rPr lang="en-GB" noProof="0" smtClean="0"/>
              <a:t>D</a:t>
            </a:r>
            <a:endParaRPr lang="en-GB" noProof="0"/>
          </a:p>
        </p:txBody>
      </p:sp>
      <p:sp>
        <p:nvSpPr>
          <p:cNvPr id="24" name="Content Placeholder 20"/>
          <p:cNvSpPr>
            <a:spLocks noGrp="1"/>
          </p:cNvSpPr>
          <p:nvPr>
            <p:ph sz="quarter" idx="25" hasCustomPrompt="1"/>
          </p:nvPr>
        </p:nvSpPr>
        <p:spPr>
          <a:xfrm>
            <a:off x="506107" y="3530271"/>
            <a:ext cx="438450" cy="247372"/>
          </a:xfrm>
          <a:prstGeom prst="rect">
            <a:avLst/>
          </a:prstGeom>
        </p:spPr>
        <p:txBody>
          <a:bodyPr vert="horz" lIns="144000"/>
          <a:lstStyle>
            <a:lvl1pPr marL="55688" indent="0">
              <a:spcBef>
                <a:spcPts val="0"/>
              </a:spcBef>
              <a:buFontTx/>
              <a:buNone/>
              <a:defRPr b="1" i="0"/>
            </a:lvl1pPr>
            <a:lvl2pPr marL="204188" indent="0">
              <a:spcBef>
                <a:spcPts val="0"/>
              </a:spcBef>
              <a:buFontTx/>
              <a:buNone/>
              <a:defRPr b="1" i="0"/>
            </a:lvl2pPr>
            <a:lvl3pPr marL="403988" indent="0">
              <a:spcBef>
                <a:spcPts val="0"/>
              </a:spcBef>
              <a:buFontTx/>
              <a:buNone/>
              <a:defRPr b="1" i="0"/>
            </a:lvl3pPr>
            <a:lvl4pPr marL="0" indent="0">
              <a:spcBef>
                <a:spcPts val="0"/>
              </a:spcBef>
              <a:buFontTx/>
              <a:buNone/>
              <a:defRPr sz="1350" b="1" i="0"/>
            </a:lvl4pPr>
            <a:lvl5pPr marL="778967" indent="0">
              <a:spcBef>
                <a:spcPts val="0"/>
              </a:spcBef>
              <a:buFontTx/>
              <a:buNone/>
              <a:defRPr b="1" i="0"/>
            </a:lvl5pPr>
          </a:lstStyle>
          <a:p>
            <a:pPr lvl="3"/>
            <a:r>
              <a:rPr lang="en-GB" noProof="0" smtClean="0"/>
              <a:t>M</a:t>
            </a:r>
            <a:endParaRPr lang="en-GB" noProof="0"/>
          </a:p>
        </p:txBody>
      </p:sp>
      <p:sp>
        <p:nvSpPr>
          <p:cNvPr id="25" name="Content Placeholder 20"/>
          <p:cNvSpPr>
            <a:spLocks noGrp="1"/>
          </p:cNvSpPr>
          <p:nvPr>
            <p:ph sz="quarter" idx="26" hasCustomPrompt="1"/>
          </p:nvPr>
        </p:nvSpPr>
        <p:spPr>
          <a:xfrm>
            <a:off x="506107" y="3786747"/>
            <a:ext cx="438450" cy="247372"/>
          </a:xfrm>
          <a:prstGeom prst="rect">
            <a:avLst/>
          </a:prstGeom>
        </p:spPr>
        <p:txBody>
          <a:bodyPr vert="horz" lIns="144000"/>
          <a:lstStyle>
            <a:lvl1pPr marL="55688" indent="0">
              <a:spcBef>
                <a:spcPts val="0"/>
              </a:spcBef>
              <a:buFontTx/>
              <a:buNone/>
              <a:defRPr b="1" i="0"/>
            </a:lvl1pPr>
            <a:lvl2pPr marL="204188" indent="0">
              <a:spcBef>
                <a:spcPts val="0"/>
              </a:spcBef>
              <a:buFontTx/>
              <a:buNone/>
              <a:defRPr b="1" i="0"/>
            </a:lvl2pPr>
            <a:lvl3pPr marL="403988" indent="0">
              <a:spcBef>
                <a:spcPts val="0"/>
              </a:spcBef>
              <a:buFontTx/>
              <a:buNone/>
              <a:defRPr b="1" i="0"/>
            </a:lvl3pPr>
            <a:lvl4pPr marL="0" indent="0">
              <a:spcBef>
                <a:spcPts val="0"/>
              </a:spcBef>
              <a:buFontTx/>
              <a:buNone/>
              <a:defRPr sz="1350" b="1" i="0"/>
            </a:lvl4pPr>
            <a:lvl5pPr marL="778967" indent="0">
              <a:spcBef>
                <a:spcPts val="0"/>
              </a:spcBef>
              <a:buFontTx/>
              <a:buNone/>
              <a:defRPr b="1" i="0"/>
            </a:lvl5pPr>
          </a:lstStyle>
          <a:p>
            <a:pPr lvl="3"/>
            <a:r>
              <a:rPr lang="en-GB" noProof="0" smtClean="0"/>
              <a:t>E</a:t>
            </a:r>
            <a:endParaRPr lang="en-GB" noProof="0"/>
          </a:p>
        </p:txBody>
      </p:sp>
      <p:sp>
        <p:nvSpPr>
          <p:cNvPr id="2" name="Slide Number Placeholder 1"/>
          <p:cNvSpPr>
            <a:spLocks noGrp="1"/>
          </p:cNvSpPr>
          <p:nvPr>
            <p:ph type="sldNum" sz="quarter" idx="27"/>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12645238"/>
      </p:ext>
    </p:extLst>
  </p:cSld>
  <p:clrMapOvr>
    <a:masterClrMapping/>
  </p:clrMapOvr>
  <p:transition spd="slow">
    <p:push dir="u"/>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es-ES">
              <a:solidFill>
                <a:srgbClr val="454545"/>
              </a:solidFill>
            </a:endParaRPr>
          </a:p>
        </p:txBody>
      </p:sp>
      <p:sp>
        <p:nvSpPr>
          <p:cNvPr id="5"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es-ES">
              <a:solidFill>
                <a:srgbClr val="454545"/>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578C48-8A39-410A-B458-4A1BB679294B}" type="slidenum">
              <a:rPr lang="es-ES"/>
              <a:pPr>
                <a:defRPr/>
              </a:pPr>
              <a:t>‹#›</a:t>
            </a:fld>
            <a:endParaRPr lang="es-ES"/>
          </a:p>
        </p:txBody>
      </p:sp>
    </p:spTree>
    <p:extLst>
      <p:ext uri="{BB962C8B-B14F-4D97-AF65-F5344CB8AC3E}">
        <p14:creationId xmlns:p14="http://schemas.microsoft.com/office/powerpoint/2010/main" val="743732208"/>
      </p:ext>
    </p:extLst>
  </p:cSld>
  <p:clrMapOvr>
    <a:masterClrMapping/>
  </p:clrMapOvr>
  <p:transition spd="slow">
    <p:push dir="u"/>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Full Duoton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5" name="Rectangle 4"/>
          <p:cNvSpPr/>
          <p:nvPr userDrawn="1"/>
        </p:nvSpPr>
        <p:spPr>
          <a:xfrm>
            <a:off x="0" y="0"/>
            <a:ext cx="9144000" cy="4541292"/>
          </a:xfrm>
          <a:prstGeom prst="rect">
            <a:avLst/>
          </a:prstGeom>
          <a:solidFill>
            <a:schemeClr val="bg1">
              <a:lumMod val="95000"/>
            </a:schemeClr>
          </a:solidFill>
          <a:ln w="25400" cap="flat" cmpd="sng" algn="ctr">
            <a:noFill/>
            <a:prstDash val="solid"/>
          </a:ln>
          <a:effectLst/>
        </p:spPr>
        <p:txBody>
          <a:bodyPr rtlCol="0" anchor="ctr"/>
          <a:lstStyle/>
          <a:p>
            <a:pPr algn="ctr" defTabSz="914400"/>
            <a:endParaRPr lang="en-US" kern="0">
              <a:solidFill>
                <a:sysClr val="window" lastClr="FFFFFF"/>
              </a:solidFill>
            </a:endParaRPr>
          </a:p>
        </p:txBody>
      </p:sp>
    </p:spTree>
    <p:extLst>
      <p:ext uri="{BB962C8B-B14F-4D97-AF65-F5344CB8AC3E}">
        <p14:creationId xmlns:p14="http://schemas.microsoft.com/office/powerpoint/2010/main" val="2202458823"/>
      </p:ext>
    </p:extLst>
  </p:cSld>
  <p:clrMapOvr>
    <a:masterClrMapping/>
  </p:clrMapOvr>
  <p:transition spd="slow">
    <p:push dir="u"/>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Apparel &amp; General Merchandis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5" name="Rectangle 4"/>
          <p:cNvSpPr/>
          <p:nvPr userDrawn="1"/>
        </p:nvSpPr>
        <p:spPr>
          <a:xfrm>
            <a:off x="0" y="0"/>
            <a:ext cx="9144000" cy="4541292"/>
          </a:xfrm>
          <a:prstGeom prst="rect">
            <a:avLst/>
          </a:prstGeom>
          <a:solidFill>
            <a:schemeClr val="accent6"/>
          </a:solidFill>
          <a:ln w="25400" cap="flat" cmpd="sng" algn="ctr">
            <a:noFill/>
            <a:prstDash val="solid"/>
          </a:ln>
          <a:effectLst/>
        </p:spPr>
        <p:txBody>
          <a:bodyPr rtlCol="0" anchor="ctr"/>
          <a:lstStyle/>
          <a:p>
            <a:pPr algn="ctr" defTabSz="914400"/>
            <a:endParaRPr lang="en-US" kern="0">
              <a:solidFill>
                <a:sysClr val="window" lastClr="FFFFFF"/>
              </a:solidFill>
            </a:endParaRPr>
          </a:p>
        </p:txBody>
      </p:sp>
    </p:spTree>
    <p:extLst>
      <p:ext uri="{BB962C8B-B14F-4D97-AF65-F5344CB8AC3E}">
        <p14:creationId xmlns:p14="http://schemas.microsoft.com/office/powerpoint/2010/main" val="1809024775"/>
      </p:ext>
    </p:extLst>
  </p:cSld>
  <p:clrMapOvr>
    <a:masterClrMapping/>
  </p:clrMapOvr>
  <p:transition spd="slow">
    <p:push dir="u"/>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Foodservic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5" name="Rectangle 4"/>
          <p:cNvSpPr/>
          <p:nvPr userDrawn="1"/>
        </p:nvSpPr>
        <p:spPr>
          <a:xfrm>
            <a:off x="0" y="0"/>
            <a:ext cx="9144000" cy="4541292"/>
          </a:xfrm>
          <a:prstGeom prst="rect">
            <a:avLst/>
          </a:prstGeom>
          <a:solidFill>
            <a:schemeClr val="accent3"/>
          </a:solidFill>
          <a:ln w="25400" cap="flat" cmpd="sng" algn="ctr">
            <a:noFill/>
            <a:prstDash val="solid"/>
          </a:ln>
          <a:effectLst/>
        </p:spPr>
        <p:txBody>
          <a:bodyPr rtlCol="0" anchor="ctr"/>
          <a:lstStyle/>
          <a:p>
            <a:pPr algn="ctr" defTabSz="914400"/>
            <a:endParaRPr lang="en-US" kern="0">
              <a:solidFill>
                <a:sysClr val="window" lastClr="FFFFFF"/>
              </a:solidFill>
            </a:endParaRPr>
          </a:p>
        </p:txBody>
      </p:sp>
    </p:spTree>
    <p:extLst>
      <p:ext uri="{BB962C8B-B14F-4D97-AF65-F5344CB8AC3E}">
        <p14:creationId xmlns:p14="http://schemas.microsoft.com/office/powerpoint/2010/main" val="631029887"/>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cs typeface="B Roya" pitchFamily="2" charset="-78"/>
              </a:defRPr>
            </a:lvl1pPr>
          </a:lstStyle>
          <a:p>
            <a:r>
              <a:rPr lang="fa-IR" noProof="0" dirty="0" smtClean="0"/>
              <a:t>براي ويرايش عنوان كليك كنيد</a:t>
            </a:r>
            <a:endParaRPr lang="en-GB" noProof="0" dirty="0"/>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cxnSp>
        <p:nvCxnSpPr>
          <p:cNvPr id="16" name="Straight Connector 15"/>
          <p:cNvCxnSpPr/>
          <p:nvPr userDrawn="1"/>
        </p:nvCxnSpPr>
        <p:spPr>
          <a:xfrm>
            <a:off x="4572000" y="1183585"/>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flipV="1">
            <a:off x="441258" y="2733872"/>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2"/>
          <p:cNvSpPr>
            <a:spLocks noGrp="1"/>
          </p:cNvSpPr>
          <p:nvPr>
            <p:ph type="body" sz="quarter" idx="11" hasCustomPrompt="1"/>
          </p:nvPr>
        </p:nvSpPr>
        <p:spPr>
          <a:xfrm>
            <a:off x="450645" y="1184815"/>
            <a:ext cx="3958108" cy="1372810"/>
          </a:xfrm>
          <a:prstGeom prst="rect">
            <a:avLst/>
          </a:prstGeom>
        </p:spPr>
        <p:txBody>
          <a:bodyPr>
            <a:noAutofit/>
          </a:bodyPr>
          <a:lstStyle>
            <a:lvl1pPr marL="360000" marR="0" indent="-285750" algn="r" defTabSz="457155" rtl="1" eaLnBrk="1" fontAlgn="base" latinLnBrk="0" hangingPunct="1">
              <a:lnSpc>
                <a:spcPct val="100000"/>
              </a:lnSpc>
              <a:spcBef>
                <a:spcPts val="400"/>
              </a:spcBef>
              <a:spcAft>
                <a:spcPct val="0"/>
              </a:spcAft>
              <a:buClr>
                <a:schemeClr val="accent1"/>
              </a:buClr>
              <a:buSzTx/>
              <a:buFont typeface="Arial"/>
              <a:buChar char="•"/>
              <a:tabLst/>
              <a:defRPr sz="1100" b="1">
                <a:cs typeface="B Roya" pitchFamily="2" charset="-78"/>
              </a:defRPr>
            </a:lvl1pPr>
            <a:lvl2pPr algn="r" rtl="1">
              <a:lnSpc>
                <a:spcPct val="100000"/>
              </a:lnSpc>
              <a:spcBef>
                <a:spcPts val="400"/>
              </a:spcBef>
              <a:defRPr sz="1100" b="1">
                <a:cs typeface="B Roya" pitchFamily="2" charset="-78"/>
              </a:defRPr>
            </a:lvl2pPr>
            <a:lvl3pPr algn="r" rtl="1">
              <a:lnSpc>
                <a:spcPct val="100000"/>
              </a:lnSpc>
              <a:spcBef>
                <a:spcPts val="400"/>
              </a:spcBef>
              <a:defRPr sz="1100" b="1">
                <a:cs typeface="B Roya" pitchFamily="2" charset="-78"/>
              </a:defRPr>
            </a:lvl3pPr>
            <a:lvl4pPr algn="r" rtl="1">
              <a:lnSpc>
                <a:spcPct val="100000"/>
              </a:lnSpc>
              <a:spcBef>
                <a:spcPts val="400"/>
              </a:spcBef>
              <a:defRPr sz="1100" b="1">
                <a:cs typeface="B Roya" pitchFamily="2" charset="-78"/>
              </a:defRPr>
            </a:lvl4pPr>
            <a:lvl5pPr algn="r" rtl="1">
              <a:lnSpc>
                <a:spcPct val="100000"/>
              </a:lnSpc>
              <a:spcBef>
                <a:spcPts val="400"/>
              </a:spcBef>
              <a:defRPr sz="1100" b="1">
                <a:cs typeface="B Roya" pitchFamily="2" charset="-78"/>
              </a:defRPr>
            </a:lvl5pPr>
          </a:lstStyle>
          <a:p>
            <a:pPr marL="360000" marR="0" lvl="0" indent="-285750" algn="r" defTabSz="457155" rtl="1" eaLnBrk="1" fontAlgn="base" latinLnBrk="0" hangingPunct="1">
              <a:lnSpc>
                <a:spcPct val="100000"/>
              </a:lnSpc>
              <a:spcBef>
                <a:spcPts val="400"/>
              </a:spcBef>
              <a:spcAft>
                <a:spcPct val="0"/>
              </a:spcAft>
              <a:buClr>
                <a:schemeClr val="accent1"/>
              </a:buClr>
              <a:buSzTx/>
              <a:buFont typeface="Arial"/>
              <a:buChar char="•"/>
              <a:tabLst/>
              <a:defRPr/>
            </a:pPr>
            <a:r>
              <a:rPr lang="fa-IR" dirty="0" smtClean="0">
                <a:cs typeface="B Roya" pitchFamily="2" charset="-78"/>
              </a:rPr>
              <a:t>متن را اينجا اضافه كنيد</a:t>
            </a:r>
            <a:r>
              <a:rPr lang="fa-IR" noProof="0" dirty="0" smtClean="0"/>
              <a:t>		</a:t>
            </a:r>
            <a:endParaRPr lang="en-GB" noProof="0" dirty="0" smtClean="0"/>
          </a:p>
          <a:p>
            <a:pPr lvl="1"/>
            <a:r>
              <a:rPr lang="fa-IR" noProof="0" dirty="0" smtClean="0"/>
              <a:t>سطح دوم</a:t>
            </a:r>
            <a:endParaRPr lang="en-GB" noProof="0" dirty="0" smtClean="0"/>
          </a:p>
          <a:p>
            <a:pPr lvl="2"/>
            <a:r>
              <a:rPr lang="fa-IR" noProof="0" dirty="0" smtClean="0"/>
              <a:t>سطح سوم</a:t>
            </a:r>
            <a:endParaRPr lang="en-GB" noProof="0" dirty="0" smtClean="0"/>
          </a:p>
          <a:p>
            <a:pPr lvl="3"/>
            <a:r>
              <a:rPr lang="fa-IR" noProof="0" dirty="0" smtClean="0"/>
              <a:t>سطح چهارم</a:t>
            </a:r>
            <a:endParaRPr lang="en-GB" noProof="0" dirty="0" smtClean="0"/>
          </a:p>
          <a:p>
            <a:pPr lvl="4"/>
            <a:r>
              <a:rPr lang="fa-IR" noProof="0" dirty="0" smtClean="0"/>
              <a:t>سطح پنجم</a:t>
            </a:r>
            <a:endParaRPr lang="en-GB" noProof="0" dirty="0"/>
          </a:p>
        </p:txBody>
      </p:sp>
      <p:sp>
        <p:nvSpPr>
          <p:cNvPr id="21" name="Text Placeholder 12"/>
          <p:cNvSpPr>
            <a:spLocks noGrp="1"/>
          </p:cNvSpPr>
          <p:nvPr>
            <p:ph type="body" sz="quarter" idx="12" hasCustomPrompt="1"/>
          </p:nvPr>
        </p:nvSpPr>
        <p:spPr>
          <a:xfrm>
            <a:off x="4746869" y="1184815"/>
            <a:ext cx="3946485" cy="1372810"/>
          </a:xfrm>
          <a:prstGeom prst="rect">
            <a:avLst/>
          </a:prstGeom>
        </p:spPr>
        <p:txBody>
          <a:bodyPr>
            <a:noAutofit/>
          </a:bodyPr>
          <a:lstStyle>
            <a:lvl1pPr marL="360000" marR="0" indent="-285750" algn="r" defTabSz="457155" rtl="1" eaLnBrk="1" fontAlgn="base" latinLnBrk="0" hangingPunct="1">
              <a:lnSpc>
                <a:spcPct val="100000"/>
              </a:lnSpc>
              <a:spcBef>
                <a:spcPts val="400"/>
              </a:spcBef>
              <a:spcAft>
                <a:spcPct val="0"/>
              </a:spcAft>
              <a:buClr>
                <a:schemeClr val="accent1"/>
              </a:buClr>
              <a:buSzTx/>
              <a:buFont typeface="Arial"/>
              <a:buChar char="•"/>
              <a:tabLst/>
              <a:defRPr sz="1100" b="1">
                <a:cs typeface="B Roya" pitchFamily="2" charset="-78"/>
              </a:defRPr>
            </a:lvl1pPr>
            <a:lvl2pPr algn="r" rtl="1">
              <a:lnSpc>
                <a:spcPct val="100000"/>
              </a:lnSpc>
              <a:spcBef>
                <a:spcPts val="400"/>
              </a:spcBef>
              <a:defRPr sz="1100" b="1">
                <a:cs typeface="B Roya" pitchFamily="2" charset="-78"/>
              </a:defRPr>
            </a:lvl2pPr>
            <a:lvl3pPr algn="r" rtl="1">
              <a:lnSpc>
                <a:spcPct val="100000"/>
              </a:lnSpc>
              <a:spcBef>
                <a:spcPts val="400"/>
              </a:spcBef>
              <a:defRPr sz="1100" b="1">
                <a:cs typeface="B Roya" pitchFamily="2" charset="-78"/>
              </a:defRPr>
            </a:lvl3pPr>
            <a:lvl4pPr algn="r" rtl="1">
              <a:lnSpc>
                <a:spcPct val="100000"/>
              </a:lnSpc>
              <a:spcBef>
                <a:spcPts val="400"/>
              </a:spcBef>
              <a:defRPr sz="1100" b="1">
                <a:cs typeface="B Roya" pitchFamily="2" charset="-78"/>
              </a:defRPr>
            </a:lvl4pPr>
            <a:lvl5pPr algn="r" rtl="1">
              <a:lnSpc>
                <a:spcPct val="100000"/>
              </a:lnSpc>
              <a:spcBef>
                <a:spcPts val="400"/>
              </a:spcBef>
              <a:defRPr sz="1100" b="1">
                <a:cs typeface="B Roya" pitchFamily="2" charset="-78"/>
              </a:defRPr>
            </a:lvl5pPr>
          </a:lstStyle>
          <a:p>
            <a:pPr marL="360000" marR="0" lvl="0" indent="-285750" algn="r" defTabSz="457155" rtl="1" eaLnBrk="1" fontAlgn="base" latinLnBrk="0" hangingPunct="1">
              <a:lnSpc>
                <a:spcPct val="100000"/>
              </a:lnSpc>
              <a:spcBef>
                <a:spcPts val="400"/>
              </a:spcBef>
              <a:spcAft>
                <a:spcPct val="0"/>
              </a:spcAft>
              <a:buClr>
                <a:schemeClr val="accent1"/>
              </a:buClr>
              <a:buSzTx/>
              <a:buFont typeface="Arial"/>
              <a:buChar char="•"/>
              <a:tabLst/>
              <a:defRPr/>
            </a:pPr>
            <a:r>
              <a:rPr lang="fa-IR" dirty="0" smtClean="0">
                <a:cs typeface="B Roya" pitchFamily="2" charset="-78"/>
              </a:rPr>
              <a:t>متن را اينجا اضافه كنيد</a:t>
            </a:r>
            <a:r>
              <a:rPr lang="fa-IR" noProof="0" dirty="0" smtClean="0"/>
              <a:t>		</a:t>
            </a:r>
            <a:endParaRPr lang="en-GB" noProof="0" dirty="0" smtClean="0"/>
          </a:p>
          <a:p>
            <a:pPr lvl="1"/>
            <a:r>
              <a:rPr lang="fa-IR" noProof="0" dirty="0" smtClean="0"/>
              <a:t>سطح دوم</a:t>
            </a:r>
            <a:endParaRPr lang="en-GB" noProof="0" dirty="0" smtClean="0"/>
          </a:p>
          <a:p>
            <a:pPr lvl="2"/>
            <a:r>
              <a:rPr lang="fa-IR" noProof="0" dirty="0" smtClean="0"/>
              <a:t>سطح سوم</a:t>
            </a:r>
            <a:endParaRPr lang="en-GB" noProof="0" dirty="0" smtClean="0"/>
          </a:p>
          <a:p>
            <a:pPr lvl="3"/>
            <a:r>
              <a:rPr lang="fa-IR" noProof="0" dirty="0" smtClean="0"/>
              <a:t>سطح چهارم</a:t>
            </a:r>
            <a:endParaRPr lang="en-GB" noProof="0" dirty="0" smtClean="0"/>
          </a:p>
          <a:p>
            <a:pPr lvl="4"/>
            <a:r>
              <a:rPr lang="fa-IR" noProof="0" dirty="0" smtClean="0"/>
              <a:t>سطح پنجم</a:t>
            </a:r>
            <a:endParaRPr lang="en-GB" noProof="0" dirty="0"/>
          </a:p>
        </p:txBody>
      </p:sp>
      <p:sp>
        <p:nvSpPr>
          <p:cNvPr id="22" name="Text Placeholder 12"/>
          <p:cNvSpPr>
            <a:spLocks noGrp="1"/>
          </p:cNvSpPr>
          <p:nvPr>
            <p:ph type="body" sz="quarter" idx="13" hasCustomPrompt="1"/>
          </p:nvPr>
        </p:nvSpPr>
        <p:spPr>
          <a:xfrm>
            <a:off x="450645" y="2902858"/>
            <a:ext cx="3958108" cy="1372810"/>
          </a:xfrm>
          <a:prstGeom prst="rect">
            <a:avLst/>
          </a:prstGeom>
        </p:spPr>
        <p:txBody>
          <a:bodyPr>
            <a:noAutofit/>
          </a:bodyPr>
          <a:lstStyle>
            <a:lvl1pPr marL="360000" marR="0" indent="-285750" algn="r" defTabSz="457155" rtl="1" eaLnBrk="1" fontAlgn="base" latinLnBrk="0" hangingPunct="1">
              <a:lnSpc>
                <a:spcPct val="100000"/>
              </a:lnSpc>
              <a:spcBef>
                <a:spcPts val="400"/>
              </a:spcBef>
              <a:spcAft>
                <a:spcPct val="0"/>
              </a:spcAft>
              <a:buClr>
                <a:schemeClr val="accent1"/>
              </a:buClr>
              <a:buSzTx/>
              <a:buFont typeface="Arial"/>
              <a:buChar char="•"/>
              <a:tabLst/>
              <a:defRPr sz="1100" b="1">
                <a:cs typeface="B Roya" pitchFamily="2" charset="-78"/>
              </a:defRPr>
            </a:lvl1pPr>
            <a:lvl2pPr algn="r" rtl="1">
              <a:lnSpc>
                <a:spcPct val="100000"/>
              </a:lnSpc>
              <a:spcBef>
                <a:spcPts val="400"/>
              </a:spcBef>
              <a:defRPr sz="1100" b="1">
                <a:cs typeface="B Roya" pitchFamily="2" charset="-78"/>
              </a:defRPr>
            </a:lvl2pPr>
            <a:lvl3pPr algn="r" rtl="1">
              <a:lnSpc>
                <a:spcPct val="100000"/>
              </a:lnSpc>
              <a:spcBef>
                <a:spcPts val="400"/>
              </a:spcBef>
              <a:defRPr sz="1100" b="1">
                <a:cs typeface="B Roya" pitchFamily="2" charset="-78"/>
              </a:defRPr>
            </a:lvl3pPr>
            <a:lvl4pPr algn="r" rtl="1">
              <a:lnSpc>
                <a:spcPct val="100000"/>
              </a:lnSpc>
              <a:spcBef>
                <a:spcPts val="400"/>
              </a:spcBef>
              <a:defRPr sz="1100" b="1">
                <a:cs typeface="B Roya" pitchFamily="2" charset="-78"/>
              </a:defRPr>
            </a:lvl4pPr>
            <a:lvl5pPr algn="r" rtl="1">
              <a:lnSpc>
                <a:spcPct val="100000"/>
              </a:lnSpc>
              <a:spcBef>
                <a:spcPts val="400"/>
              </a:spcBef>
              <a:defRPr sz="1100" b="1">
                <a:cs typeface="B Roya" pitchFamily="2" charset="-78"/>
              </a:defRPr>
            </a:lvl5pPr>
          </a:lstStyle>
          <a:p>
            <a:pPr marL="360000" marR="0" lvl="0" indent="-285750" algn="r" defTabSz="457155" rtl="1" eaLnBrk="1" fontAlgn="base" latinLnBrk="0" hangingPunct="1">
              <a:lnSpc>
                <a:spcPct val="100000"/>
              </a:lnSpc>
              <a:spcBef>
                <a:spcPts val="400"/>
              </a:spcBef>
              <a:spcAft>
                <a:spcPct val="0"/>
              </a:spcAft>
              <a:buClr>
                <a:schemeClr val="accent1"/>
              </a:buClr>
              <a:buSzTx/>
              <a:buFont typeface="Arial"/>
              <a:buChar char="•"/>
              <a:tabLst/>
              <a:defRPr/>
            </a:pPr>
            <a:r>
              <a:rPr lang="fa-IR" dirty="0" smtClean="0">
                <a:cs typeface="B Roya" pitchFamily="2" charset="-78"/>
              </a:rPr>
              <a:t>متن را اينجا اضافه كنيد</a:t>
            </a:r>
            <a:r>
              <a:rPr lang="fa-IR" noProof="0" dirty="0" smtClean="0"/>
              <a:t>		</a:t>
            </a:r>
            <a:endParaRPr lang="en-GB" noProof="0" dirty="0" smtClean="0"/>
          </a:p>
          <a:p>
            <a:pPr lvl="1"/>
            <a:r>
              <a:rPr lang="fa-IR" noProof="0" dirty="0" smtClean="0"/>
              <a:t>سطح دوم</a:t>
            </a:r>
            <a:endParaRPr lang="en-GB" noProof="0" dirty="0" smtClean="0"/>
          </a:p>
          <a:p>
            <a:pPr lvl="2"/>
            <a:r>
              <a:rPr lang="fa-IR" noProof="0" dirty="0" smtClean="0"/>
              <a:t>سطح سوم</a:t>
            </a:r>
            <a:endParaRPr lang="en-GB" noProof="0" dirty="0" smtClean="0"/>
          </a:p>
          <a:p>
            <a:pPr lvl="3"/>
            <a:r>
              <a:rPr lang="fa-IR" noProof="0" dirty="0" smtClean="0"/>
              <a:t>سطح چهارم</a:t>
            </a:r>
            <a:endParaRPr lang="en-GB" noProof="0" dirty="0" smtClean="0"/>
          </a:p>
          <a:p>
            <a:pPr lvl="4"/>
            <a:r>
              <a:rPr lang="fa-IR" noProof="0" dirty="0" smtClean="0"/>
              <a:t>سطح پنجم</a:t>
            </a:r>
            <a:endParaRPr lang="en-GB" noProof="0" dirty="0"/>
          </a:p>
        </p:txBody>
      </p:sp>
      <p:sp>
        <p:nvSpPr>
          <p:cNvPr id="23" name="Text Placeholder 12"/>
          <p:cNvSpPr>
            <a:spLocks noGrp="1"/>
          </p:cNvSpPr>
          <p:nvPr>
            <p:ph type="body" sz="quarter" idx="14" hasCustomPrompt="1"/>
          </p:nvPr>
        </p:nvSpPr>
        <p:spPr>
          <a:xfrm>
            <a:off x="4746869" y="2902858"/>
            <a:ext cx="3946485" cy="1372810"/>
          </a:xfrm>
          <a:prstGeom prst="rect">
            <a:avLst/>
          </a:prstGeom>
        </p:spPr>
        <p:txBody>
          <a:bodyPr lIns="91440">
            <a:noAutofit/>
          </a:bodyPr>
          <a:lstStyle>
            <a:lvl1pPr marL="360000" marR="0" indent="-285750" algn="r" defTabSz="457155" rtl="1" eaLnBrk="1" fontAlgn="base" latinLnBrk="0" hangingPunct="1">
              <a:lnSpc>
                <a:spcPct val="100000"/>
              </a:lnSpc>
              <a:spcBef>
                <a:spcPts val="400"/>
              </a:spcBef>
              <a:spcAft>
                <a:spcPct val="0"/>
              </a:spcAft>
              <a:buClr>
                <a:schemeClr val="accent1"/>
              </a:buClr>
              <a:buSzTx/>
              <a:buFont typeface="Arial"/>
              <a:buChar char="•"/>
              <a:tabLst/>
              <a:defRPr sz="1100" b="1" kern="1200">
                <a:cs typeface="B Roya" pitchFamily="2" charset="-78"/>
              </a:defRPr>
            </a:lvl1pPr>
            <a:lvl2pPr algn="r" rtl="1">
              <a:lnSpc>
                <a:spcPct val="100000"/>
              </a:lnSpc>
              <a:spcBef>
                <a:spcPts val="400"/>
              </a:spcBef>
              <a:defRPr sz="1100" b="1">
                <a:cs typeface="B Roya" pitchFamily="2" charset="-78"/>
              </a:defRPr>
            </a:lvl2pPr>
            <a:lvl3pPr algn="r" rtl="1">
              <a:lnSpc>
                <a:spcPct val="100000"/>
              </a:lnSpc>
              <a:spcBef>
                <a:spcPts val="400"/>
              </a:spcBef>
              <a:defRPr sz="1100" b="1" kern="1200">
                <a:cs typeface="B Roya" pitchFamily="2" charset="-78"/>
              </a:defRPr>
            </a:lvl3pPr>
            <a:lvl4pPr algn="r" rtl="1">
              <a:lnSpc>
                <a:spcPct val="100000"/>
              </a:lnSpc>
              <a:spcBef>
                <a:spcPts val="400"/>
              </a:spcBef>
              <a:defRPr sz="1100" b="1" kern="1200">
                <a:cs typeface="B Roya" pitchFamily="2" charset="-78"/>
              </a:defRPr>
            </a:lvl4pPr>
            <a:lvl5pPr algn="r" rtl="1">
              <a:lnSpc>
                <a:spcPct val="100000"/>
              </a:lnSpc>
              <a:spcBef>
                <a:spcPts val="400"/>
              </a:spcBef>
              <a:defRPr sz="1100" b="1" kern="1200">
                <a:cs typeface="B Roya" pitchFamily="2" charset="-78"/>
              </a:defRPr>
            </a:lvl5pPr>
          </a:lstStyle>
          <a:p>
            <a:pPr marL="360000" marR="0" lvl="0" indent="-285750" algn="r" defTabSz="457155" rtl="1" eaLnBrk="1" fontAlgn="base" latinLnBrk="0" hangingPunct="1">
              <a:lnSpc>
                <a:spcPct val="100000"/>
              </a:lnSpc>
              <a:spcBef>
                <a:spcPts val="400"/>
              </a:spcBef>
              <a:spcAft>
                <a:spcPct val="0"/>
              </a:spcAft>
              <a:buClr>
                <a:schemeClr val="accent1"/>
              </a:buClr>
              <a:buSzTx/>
              <a:buFont typeface="Arial"/>
              <a:buChar char="•"/>
              <a:tabLst/>
              <a:defRPr/>
            </a:pPr>
            <a:r>
              <a:rPr lang="fa-IR" dirty="0" smtClean="0">
                <a:cs typeface="B Roya" pitchFamily="2" charset="-78"/>
              </a:rPr>
              <a:t>متن را اينجا اضافه كنيد</a:t>
            </a:r>
            <a:r>
              <a:rPr lang="fa-IR" noProof="0" dirty="0" smtClean="0"/>
              <a:t>		</a:t>
            </a:r>
            <a:endParaRPr lang="en-GB" noProof="0" dirty="0" smtClean="0"/>
          </a:p>
          <a:p>
            <a:pPr lvl="1"/>
            <a:r>
              <a:rPr lang="fa-IR" noProof="0" dirty="0" smtClean="0"/>
              <a:t>سطح دوم</a:t>
            </a:r>
            <a:endParaRPr lang="en-GB" noProof="0" dirty="0" smtClean="0"/>
          </a:p>
          <a:p>
            <a:pPr lvl="2"/>
            <a:r>
              <a:rPr lang="fa-IR" noProof="0" dirty="0" smtClean="0"/>
              <a:t>سطح سوم</a:t>
            </a:r>
            <a:endParaRPr lang="en-GB" noProof="0" dirty="0" smtClean="0"/>
          </a:p>
          <a:p>
            <a:pPr lvl="3"/>
            <a:r>
              <a:rPr lang="fa-IR" noProof="0" dirty="0" smtClean="0"/>
              <a:t>سطح چهارم</a:t>
            </a:r>
            <a:endParaRPr lang="en-GB" noProof="0" dirty="0" smtClean="0"/>
          </a:p>
          <a:p>
            <a:pPr lvl="4"/>
            <a:r>
              <a:rPr lang="fa-IR" noProof="0" dirty="0" smtClean="0"/>
              <a:t>سطح پنجم</a:t>
            </a:r>
            <a:endParaRPr lang="en-GB" noProof="0" dirty="0"/>
          </a:p>
        </p:txBody>
      </p:sp>
    </p:spTree>
    <p:extLst>
      <p:ext uri="{BB962C8B-B14F-4D97-AF65-F5344CB8AC3E}">
        <p14:creationId xmlns:p14="http://schemas.microsoft.com/office/powerpoint/2010/main" val="2757984564"/>
      </p:ext>
    </p:extLst>
  </p:cSld>
  <p:clrMapOvr>
    <a:masterClrMapping/>
  </p:clrMapOvr>
  <p:transition spd="slow">
    <p:push dir="u"/>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Healthcar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5" name="Rectangle 4"/>
          <p:cNvSpPr/>
          <p:nvPr userDrawn="1"/>
        </p:nvSpPr>
        <p:spPr>
          <a:xfrm>
            <a:off x="0" y="0"/>
            <a:ext cx="9144000" cy="4541292"/>
          </a:xfrm>
          <a:prstGeom prst="rect">
            <a:avLst/>
          </a:prstGeom>
          <a:solidFill>
            <a:schemeClr val="accent2"/>
          </a:solidFill>
          <a:ln w="25400" cap="flat" cmpd="sng" algn="ctr">
            <a:noFill/>
            <a:prstDash val="solid"/>
          </a:ln>
          <a:effectLst/>
        </p:spPr>
        <p:txBody>
          <a:bodyPr rtlCol="0" anchor="ctr"/>
          <a:lstStyle/>
          <a:p>
            <a:pPr algn="ctr" defTabSz="914400"/>
            <a:endParaRPr lang="en-US" kern="0">
              <a:solidFill>
                <a:sysClr val="window" lastClr="FFFFFF"/>
              </a:solidFill>
            </a:endParaRPr>
          </a:p>
        </p:txBody>
      </p:sp>
    </p:spTree>
    <p:extLst>
      <p:ext uri="{BB962C8B-B14F-4D97-AF65-F5344CB8AC3E}">
        <p14:creationId xmlns:p14="http://schemas.microsoft.com/office/powerpoint/2010/main" val="4104801597"/>
      </p:ext>
    </p:extLst>
  </p:cSld>
  <p:clrMapOvr>
    <a:masterClrMapping/>
  </p:clrMapOvr>
  <p:transition spd="slow">
    <p:push dir="u"/>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ransport &amp; Logistic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5" name="Rectangle 4"/>
          <p:cNvSpPr/>
          <p:nvPr userDrawn="1"/>
        </p:nvSpPr>
        <p:spPr>
          <a:xfrm>
            <a:off x="0" y="0"/>
            <a:ext cx="9144000" cy="4541292"/>
          </a:xfrm>
          <a:prstGeom prst="rect">
            <a:avLst/>
          </a:prstGeom>
          <a:solidFill>
            <a:srgbClr val="22BCB9"/>
          </a:solidFill>
          <a:ln w="25400" cap="flat" cmpd="sng" algn="ctr">
            <a:noFill/>
            <a:prstDash val="solid"/>
          </a:ln>
          <a:effectLst/>
        </p:spPr>
        <p:txBody>
          <a:bodyPr rtlCol="0" anchor="ctr"/>
          <a:lstStyle/>
          <a:p>
            <a:pPr algn="ctr" defTabSz="914400"/>
            <a:endParaRPr lang="en-US" kern="0">
              <a:solidFill>
                <a:sysClr val="window" lastClr="FFFFFF"/>
              </a:solidFill>
            </a:endParaRPr>
          </a:p>
        </p:txBody>
      </p:sp>
    </p:spTree>
    <p:extLst>
      <p:ext uri="{BB962C8B-B14F-4D97-AF65-F5344CB8AC3E}">
        <p14:creationId xmlns:p14="http://schemas.microsoft.com/office/powerpoint/2010/main" val="2002606596"/>
      </p:ext>
    </p:extLst>
  </p:cSld>
  <p:clrMapOvr>
    <a:masterClrMapping/>
  </p:clrMapOvr>
  <p:transition spd="slow">
    <p:push dir="u"/>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Fresh Food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5" name="Rectangle 4"/>
          <p:cNvSpPr/>
          <p:nvPr userDrawn="1"/>
        </p:nvSpPr>
        <p:spPr>
          <a:xfrm>
            <a:off x="0" y="0"/>
            <a:ext cx="9144000" cy="4541292"/>
          </a:xfrm>
          <a:prstGeom prst="rect">
            <a:avLst/>
          </a:prstGeom>
          <a:solidFill>
            <a:schemeClr val="accent5"/>
          </a:solidFill>
          <a:ln w="25400" cap="flat" cmpd="sng" algn="ctr">
            <a:noFill/>
            <a:prstDash val="solid"/>
          </a:ln>
          <a:effectLst/>
        </p:spPr>
        <p:txBody>
          <a:bodyPr rtlCol="0" anchor="ctr"/>
          <a:lstStyle/>
          <a:p>
            <a:pPr algn="ctr" defTabSz="914400"/>
            <a:endParaRPr lang="en-US" kern="0">
              <a:solidFill>
                <a:sysClr val="window" lastClr="FFFFFF"/>
              </a:solidFill>
            </a:endParaRPr>
          </a:p>
        </p:txBody>
      </p:sp>
    </p:spTree>
    <p:extLst>
      <p:ext uri="{BB962C8B-B14F-4D97-AF65-F5344CB8AC3E}">
        <p14:creationId xmlns:p14="http://schemas.microsoft.com/office/powerpoint/2010/main" val="761883207"/>
      </p:ext>
    </p:extLst>
  </p:cSld>
  <p:clrMapOvr>
    <a:masterClrMapping/>
  </p:clrMapOvr>
  <p:transition spd="slow">
    <p:push dir="u"/>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echnical Industrie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5" name="Rectangle 4"/>
          <p:cNvSpPr/>
          <p:nvPr userDrawn="1"/>
        </p:nvSpPr>
        <p:spPr>
          <a:xfrm>
            <a:off x="0" y="0"/>
            <a:ext cx="9144000" cy="4541292"/>
          </a:xfrm>
          <a:prstGeom prst="rect">
            <a:avLst/>
          </a:prstGeom>
          <a:solidFill>
            <a:srgbClr val="9DBB68"/>
          </a:solidFill>
          <a:ln w="25400" cap="flat" cmpd="sng" algn="ctr">
            <a:noFill/>
            <a:prstDash val="solid"/>
          </a:ln>
          <a:effectLst/>
        </p:spPr>
        <p:txBody>
          <a:bodyPr rtlCol="0" anchor="ctr"/>
          <a:lstStyle/>
          <a:p>
            <a:pPr algn="ctr" defTabSz="914400"/>
            <a:endParaRPr lang="en-US" kern="0">
              <a:solidFill>
                <a:sysClr val="window" lastClr="FFFFFF"/>
              </a:solidFill>
            </a:endParaRPr>
          </a:p>
        </p:txBody>
      </p:sp>
    </p:spTree>
    <p:extLst>
      <p:ext uri="{BB962C8B-B14F-4D97-AF65-F5344CB8AC3E}">
        <p14:creationId xmlns:p14="http://schemas.microsoft.com/office/powerpoint/2010/main" val="1701685146"/>
      </p:ext>
    </p:extLst>
  </p:cSld>
  <p:clrMapOvr>
    <a:masterClrMapping/>
  </p:clrMapOvr>
  <p:transition spd="slow">
    <p:push dir="u"/>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Retail">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5" name="Rectangle 4"/>
          <p:cNvSpPr/>
          <p:nvPr userDrawn="1"/>
        </p:nvSpPr>
        <p:spPr>
          <a:xfrm>
            <a:off x="0" y="0"/>
            <a:ext cx="9144000" cy="4541292"/>
          </a:xfrm>
          <a:prstGeom prst="rect">
            <a:avLst/>
          </a:prstGeom>
          <a:solidFill>
            <a:schemeClr val="accent4"/>
          </a:solidFill>
          <a:ln w="25400" cap="flat" cmpd="sng" algn="ctr">
            <a:noFill/>
            <a:prstDash val="solid"/>
          </a:ln>
          <a:effectLst/>
        </p:spPr>
        <p:txBody>
          <a:bodyPr rtlCol="0" anchor="ctr"/>
          <a:lstStyle/>
          <a:p>
            <a:pPr algn="ctr" defTabSz="914400"/>
            <a:endParaRPr lang="en-US" kern="0">
              <a:solidFill>
                <a:sysClr val="window" lastClr="FFFFFF"/>
              </a:solidFill>
            </a:endParaRPr>
          </a:p>
        </p:txBody>
      </p:sp>
    </p:spTree>
    <p:extLst>
      <p:ext uri="{BB962C8B-B14F-4D97-AF65-F5344CB8AC3E}">
        <p14:creationId xmlns:p14="http://schemas.microsoft.com/office/powerpoint/2010/main" val="2702676152"/>
      </p:ext>
    </p:extLst>
  </p:cSld>
  <p:clrMapOvr>
    <a:masterClrMapping/>
  </p:clrMapOvr>
  <p:transition spd="slow">
    <p:push dir="u"/>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Automotiv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5" name="Rectangle 4"/>
          <p:cNvSpPr/>
          <p:nvPr userDrawn="1"/>
        </p:nvSpPr>
        <p:spPr>
          <a:xfrm>
            <a:off x="0" y="0"/>
            <a:ext cx="9144000" cy="4541292"/>
          </a:xfrm>
          <a:prstGeom prst="rect">
            <a:avLst/>
          </a:prstGeom>
          <a:solidFill>
            <a:srgbClr val="89AADB"/>
          </a:solidFill>
          <a:ln w="25400" cap="flat" cmpd="sng" algn="ctr">
            <a:noFill/>
            <a:prstDash val="solid"/>
          </a:ln>
          <a:effectLst/>
        </p:spPr>
        <p:txBody>
          <a:bodyPr rtlCol="0" anchor="ctr"/>
          <a:lstStyle/>
          <a:p>
            <a:pPr algn="ctr" defTabSz="914400"/>
            <a:endParaRPr lang="en-US" kern="0">
              <a:solidFill>
                <a:sysClr val="window" lastClr="FFFFFF"/>
              </a:solidFill>
            </a:endParaRPr>
          </a:p>
        </p:txBody>
      </p:sp>
    </p:spTree>
    <p:extLst>
      <p:ext uri="{BB962C8B-B14F-4D97-AF65-F5344CB8AC3E}">
        <p14:creationId xmlns:p14="http://schemas.microsoft.com/office/powerpoint/2010/main" val="1156601676"/>
      </p:ext>
    </p:extLst>
  </p:cSld>
  <p:clrMapOvr>
    <a:masterClrMapping/>
  </p:clrMapOvr>
  <p:transition spd="slow">
    <p:push dir="u"/>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P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5" name="Rectangle 4"/>
          <p:cNvSpPr/>
          <p:nvPr userDrawn="1"/>
        </p:nvSpPr>
        <p:spPr>
          <a:xfrm>
            <a:off x="0" y="0"/>
            <a:ext cx="9144000" cy="4541292"/>
          </a:xfrm>
          <a:prstGeom prst="rect">
            <a:avLst/>
          </a:prstGeom>
          <a:solidFill>
            <a:srgbClr val="FF8200"/>
          </a:solidFill>
          <a:ln w="25400" cap="flat" cmpd="sng" algn="ctr">
            <a:noFill/>
            <a:prstDash val="solid"/>
          </a:ln>
          <a:effectLst/>
        </p:spPr>
        <p:txBody>
          <a:bodyPr rtlCol="0" anchor="ctr"/>
          <a:lstStyle/>
          <a:p>
            <a:pPr algn="ctr" defTabSz="914400"/>
            <a:endParaRPr lang="en-US" kern="0">
              <a:solidFill>
                <a:sysClr val="window" lastClr="FFFFFF"/>
              </a:solidFill>
            </a:endParaRPr>
          </a:p>
        </p:txBody>
      </p:sp>
    </p:spTree>
    <p:extLst>
      <p:ext uri="{BB962C8B-B14F-4D97-AF65-F5344CB8AC3E}">
        <p14:creationId xmlns:p14="http://schemas.microsoft.com/office/powerpoint/2010/main" val="2140453458"/>
      </p:ext>
    </p:extLst>
  </p:cSld>
  <p:clrMapOvr>
    <a:masterClrMapping/>
  </p:clrMapOvr>
  <p:transition spd="slow">
    <p:push dir="u"/>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Agricultur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5" name="Rectangle 4"/>
          <p:cNvSpPr/>
          <p:nvPr userDrawn="1"/>
        </p:nvSpPr>
        <p:spPr>
          <a:xfrm>
            <a:off x="0" y="0"/>
            <a:ext cx="9144000" cy="4541292"/>
          </a:xfrm>
          <a:prstGeom prst="rect">
            <a:avLst/>
          </a:prstGeom>
          <a:solidFill>
            <a:srgbClr val="C1D82F"/>
          </a:solidFill>
          <a:ln w="25400" cap="flat" cmpd="sng" algn="ctr">
            <a:noFill/>
            <a:prstDash val="solid"/>
          </a:ln>
          <a:effectLst/>
        </p:spPr>
        <p:txBody>
          <a:bodyPr rtlCol="0" anchor="ctr"/>
          <a:lstStyle/>
          <a:p>
            <a:pPr algn="ctr" defTabSz="914400"/>
            <a:endParaRPr lang="en-US" kern="0">
              <a:solidFill>
                <a:sysClr val="window" lastClr="FFFFFF"/>
              </a:solidFill>
            </a:endParaRPr>
          </a:p>
        </p:txBody>
      </p:sp>
    </p:spTree>
    <p:extLst>
      <p:ext uri="{BB962C8B-B14F-4D97-AF65-F5344CB8AC3E}">
        <p14:creationId xmlns:p14="http://schemas.microsoft.com/office/powerpoint/2010/main" val="4062382418"/>
      </p:ext>
    </p:extLst>
  </p:cSld>
  <p:clrMapOvr>
    <a:masterClrMapping/>
  </p:clrMapOvr>
  <p:transition spd="slow">
    <p:push dir="u"/>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GB" noProof="0" smtClean="0"/>
              <a:t>Click to Edit Title</a:t>
            </a:r>
            <a:endParaRPr lang="en-GB" noProof="0"/>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1946328546"/>
      </p:ext>
    </p:extLst>
  </p:cSld>
  <p:clrMapOvr>
    <a:masterClrMapping/>
  </p:clrMapOvr>
  <p:transition spd="slow">
    <p:push dir="u"/>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GB" noProof="0" smtClean="0"/>
              <a:t>Click to Edit Title</a:t>
            </a:r>
            <a:endParaRPr lang="en-GB" noProof="0"/>
          </a:p>
        </p:txBody>
      </p:sp>
      <p:sp>
        <p:nvSpPr>
          <p:cNvPr id="8" name="Text Placeholder 2"/>
          <p:cNvSpPr>
            <a:spLocks noGrp="1"/>
          </p:cNvSpPr>
          <p:nvPr>
            <p:ph idx="11" hasCustomPrompt="1"/>
          </p:nvPr>
        </p:nvSpPr>
        <p:spPr bwMode="auto">
          <a:xfrm>
            <a:off x="447720" y="1091409"/>
            <a:ext cx="8241707" cy="331208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4263584844"/>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adrant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fa-IR" noProof="0" dirty="0" smtClean="0"/>
              <a:t>براي ويرايش عنوان كليك كنيد</a:t>
            </a:r>
            <a:endParaRPr lang="en-GB" noProof="0" dirty="0"/>
          </a:p>
        </p:txBody>
      </p:sp>
      <p:cxnSp>
        <p:nvCxnSpPr>
          <p:cNvPr id="5" name="Straight Connector 4"/>
          <p:cNvCxnSpPr/>
          <p:nvPr userDrawn="1"/>
        </p:nvCxnSpPr>
        <p:spPr>
          <a:xfrm>
            <a:off x="4572000" y="1183585"/>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flipV="1">
            <a:off x="441258" y="2733872"/>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450645" y="1506801"/>
            <a:ext cx="3958108" cy="1133260"/>
          </a:xfrm>
          <a:prstGeom prst="rect">
            <a:avLst/>
          </a:prstGeom>
        </p:spPr>
        <p:txBody>
          <a:bodyPr>
            <a:noAutofit/>
          </a:bodyPr>
          <a:lstStyle>
            <a:lvl1pPr algn="r" rtl="1">
              <a:lnSpc>
                <a:spcPct val="100000"/>
              </a:lnSpc>
              <a:defRPr sz="1100" b="1" baseline="0">
                <a:cs typeface="B Roya" pitchFamily="2" charset="-78"/>
              </a:defRPr>
            </a:lvl1pPr>
            <a:lvl2pPr algn="r" rtl="1">
              <a:lnSpc>
                <a:spcPct val="100000"/>
              </a:lnSpc>
              <a:defRPr sz="1100" b="1" baseline="0">
                <a:cs typeface="B Roya" pitchFamily="2" charset="-78"/>
              </a:defRPr>
            </a:lvl2pPr>
            <a:lvl3pPr algn="r" rtl="1">
              <a:lnSpc>
                <a:spcPct val="100000"/>
              </a:lnSpc>
              <a:defRPr sz="1100" b="1" baseline="0">
                <a:cs typeface="B Roya" pitchFamily="2" charset="-78"/>
              </a:defRPr>
            </a:lvl3pPr>
            <a:lvl4pPr algn="r" rtl="1">
              <a:lnSpc>
                <a:spcPct val="100000"/>
              </a:lnSpc>
              <a:defRPr sz="1100" b="1">
                <a:cs typeface="B Roya" pitchFamily="2" charset="-78"/>
              </a:defRPr>
            </a:lvl4pPr>
            <a:lvl5pPr algn="r" rtl="1">
              <a:lnSpc>
                <a:spcPct val="100000"/>
              </a:lnSpc>
              <a:defRPr sz="1100" b="1">
                <a:cs typeface="B Roya" pitchFamily="2" charset="-78"/>
              </a:defRPr>
            </a:lvl5pPr>
          </a:lstStyle>
          <a:p>
            <a:pPr lvl="0"/>
            <a:r>
              <a:rPr lang="fa-IR" noProof="0" dirty="0" smtClean="0"/>
              <a:t>متن را اينجا قرار دهيد</a:t>
            </a:r>
            <a:endParaRPr lang="en-GB" noProof="0" dirty="0" smtClean="0"/>
          </a:p>
          <a:p>
            <a:pPr lvl="1"/>
            <a:r>
              <a:rPr lang="fa-IR" noProof="0" dirty="0" smtClean="0"/>
              <a:t>سطح دوم</a:t>
            </a:r>
            <a:endParaRPr lang="en-GB" noProof="0" dirty="0" smtClean="0"/>
          </a:p>
          <a:p>
            <a:pPr lvl="2"/>
            <a:r>
              <a:rPr lang="fa-IR" noProof="0" dirty="0" smtClean="0"/>
              <a:t>سطح سوم</a:t>
            </a:r>
            <a:endParaRPr lang="en-GB" noProof="0" dirty="0" smtClean="0"/>
          </a:p>
          <a:p>
            <a:pPr lvl="3"/>
            <a:r>
              <a:rPr lang="fa-IR" noProof="0" dirty="0" smtClean="0"/>
              <a:t>سطح چهارم</a:t>
            </a:r>
            <a:endParaRPr lang="en-GB" noProof="0" dirty="0" smtClean="0"/>
          </a:p>
          <a:p>
            <a:pPr lvl="4"/>
            <a:r>
              <a:rPr lang="fa-IR" noProof="0" dirty="0" smtClean="0"/>
              <a:t>سطح پنجم</a:t>
            </a:r>
            <a:endParaRPr lang="en-GB" noProof="0" dirty="0"/>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5" name="Text Placeholder 5"/>
          <p:cNvSpPr>
            <a:spLocks noGrp="1"/>
          </p:cNvSpPr>
          <p:nvPr>
            <p:ph type="body" sz="quarter" idx="21" hasCustomPrompt="1"/>
          </p:nvPr>
        </p:nvSpPr>
        <p:spPr>
          <a:xfrm>
            <a:off x="451705" y="1187777"/>
            <a:ext cx="3960302" cy="281116"/>
          </a:xfrm>
          <a:prstGeom prst="rect">
            <a:avLst/>
          </a:prstGeom>
        </p:spPr>
        <p:txBody>
          <a:bodyPr anchor="b" anchorCtr="0">
            <a:noAutofit/>
          </a:bodyPr>
          <a:lstStyle>
            <a:lvl1pPr marL="0" indent="0" algn="r" rtl="1">
              <a:lnSpc>
                <a:spcPct val="100000"/>
              </a:lnSpc>
              <a:buFontTx/>
              <a:buNone/>
              <a:defRPr sz="1300" b="1" i="0">
                <a:cs typeface="B Roya" pitchFamily="2" charset="-78"/>
              </a:defRPr>
            </a:lvl1pPr>
          </a:lstStyle>
          <a:p>
            <a:pPr lvl="0"/>
            <a:r>
              <a:rPr lang="fa-IR" noProof="0" dirty="0" smtClean="0"/>
              <a:t>براي ويرايش عنوان كليك كنيد</a:t>
            </a:r>
            <a:endParaRPr lang="en-GB" noProof="0" dirty="0"/>
          </a:p>
        </p:txBody>
      </p:sp>
      <p:sp>
        <p:nvSpPr>
          <p:cNvPr id="26" name="Text Placeholder 12"/>
          <p:cNvSpPr>
            <a:spLocks noGrp="1"/>
          </p:cNvSpPr>
          <p:nvPr>
            <p:ph type="body" sz="quarter" idx="22" hasCustomPrompt="1"/>
          </p:nvPr>
        </p:nvSpPr>
        <p:spPr>
          <a:xfrm>
            <a:off x="4730160" y="1506801"/>
            <a:ext cx="3958108" cy="1133260"/>
          </a:xfrm>
          <a:prstGeom prst="rect">
            <a:avLst/>
          </a:prstGeom>
        </p:spPr>
        <p:txBody>
          <a:bodyPr>
            <a:noAutofit/>
          </a:bodyPr>
          <a:lstStyle>
            <a:lvl1pPr algn="r" rtl="1">
              <a:lnSpc>
                <a:spcPct val="100000"/>
              </a:lnSpc>
              <a:defRPr sz="1100" b="1">
                <a:cs typeface="B Roya" pitchFamily="2" charset="-78"/>
              </a:defRPr>
            </a:lvl1pPr>
            <a:lvl2pPr algn="r" rtl="1">
              <a:lnSpc>
                <a:spcPct val="100000"/>
              </a:lnSpc>
              <a:defRPr sz="1100" b="1">
                <a:cs typeface="B Roya" pitchFamily="2" charset="-78"/>
              </a:defRPr>
            </a:lvl2pPr>
            <a:lvl3pPr algn="r" rtl="1">
              <a:lnSpc>
                <a:spcPct val="100000"/>
              </a:lnSpc>
              <a:defRPr sz="1100" b="1">
                <a:cs typeface="B Roya" pitchFamily="2" charset="-78"/>
              </a:defRPr>
            </a:lvl3pPr>
            <a:lvl4pPr algn="r" rtl="1">
              <a:lnSpc>
                <a:spcPct val="100000"/>
              </a:lnSpc>
              <a:defRPr sz="1100" b="1">
                <a:cs typeface="B Roya" pitchFamily="2" charset="-78"/>
              </a:defRPr>
            </a:lvl4pPr>
            <a:lvl5pPr algn="r" rtl="1">
              <a:lnSpc>
                <a:spcPct val="100000"/>
              </a:lnSpc>
              <a:defRPr sz="1100" b="1">
                <a:cs typeface="B Roya" pitchFamily="2" charset="-78"/>
              </a:defRPr>
            </a:lvl5pPr>
          </a:lstStyle>
          <a:p>
            <a:pPr lvl="0"/>
            <a:r>
              <a:rPr lang="fa-IR" noProof="0" dirty="0" smtClean="0"/>
              <a:t>متن را اينجا قرار دهيد</a:t>
            </a:r>
            <a:endParaRPr lang="en-GB" noProof="0" dirty="0" smtClean="0"/>
          </a:p>
          <a:p>
            <a:pPr lvl="1"/>
            <a:r>
              <a:rPr lang="fa-IR" noProof="0" dirty="0" smtClean="0"/>
              <a:t>سطح دوم</a:t>
            </a:r>
            <a:endParaRPr lang="en-GB" noProof="0" dirty="0" smtClean="0"/>
          </a:p>
          <a:p>
            <a:pPr lvl="2"/>
            <a:r>
              <a:rPr lang="fa-IR" noProof="0" dirty="0" smtClean="0"/>
              <a:t>سطح سوم</a:t>
            </a:r>
            <a:endParaRPr lang="en-GB" noProof="0" dirty="0" smtClean="0"/>
          </a:p>
          <a:p>
            <a:pPr lvl="3"/>
            <a:r>
              <a:rPr lang="fa-IR" noProof="0" dirty="0" smtClean="0"/>
              <a:t>سطح چهارم</a:t>
            </a:r>
            <a:endParaRPr lang="en-GB" noProof="0" dirty="0" smtClean="0"/>
          </a:p>
          <a:p>
            <a:pPr lvl="4"/>
            <a:r>
              <a:rPr lang="fa-IR" noProof="0" dirty="0" smtClean="0"/>
              <a:t>سطح پنجم</a:t>
            </a:r>
            <a:endParaRPr lang="en-GB" noProof="0" dirty="0"/>
          </a:p>
        </p:txBody>
      </p:sp>
      <p:sp>
        <p:nvSpPr>
          <p:cNvPr id="27" name="Text Placeholder 5"/>
          <p:cNvSpPr>
            <a:spLocks noGrp="1"/>
          </p:cNvSpPr>
          <p:nvPr>
            <p:ph type="body" sz="quarter" idx="23" hasCustomPrompt="1"/>
          </p:nvPr>
        </p:nvSpPr>
        <p:spPr>
          <a:xfrm>
            <a:off x="4731220" y="1187777"/>
            <a:ext cx="3960302" cy="281116"/>
          </a:xfrm>
          <a:prstGeom prst="rect">
            <a:avLst/>
          </a:prstGeom>
        </p:spPr>
        <p:txBody>
          <a:bodyPr anchor="b" anchorCtr="0">
            <a:noAutofit/>
          </a:bodyPr>
          <a:lstStyle>
            <a:lvl1pPr marL="0" indent="0" algn="r" rtl="1">
              <a:lnSpc>
                <a:spcPct val="100000"/>
              </a:lnSpc>
              <a:buFontTx/>
              <a:buNone/>
              <a:defRPr sz="1300" b="1" i="0">
                <a:cs typeface="B Roya" pitchFamily="2" charset="-78"/>
              </a:defRPr>
            </a:lvl1pPr>
          </a:lstStyle>
          <a:p>
            <a:pPr lvl="0"/>
            <a:r>
              <a:rPr lang="fa-IR" noProof="0" dirty="0" smtClean="0"/>
              <a:t>براي ويرايش عنوان كليك كنيد</a:t>
            </a:r>
            <a:endParaRPr lang="en-GB" noProof="0" dirty="0"/>
          </a:p>
        </p:txBody>
      </p:sp>
      <p:sp>
        <p:nvSpPr>
          <p:cNvPr id="28" name="Text Placeholder 12"/>
          <p:cNvSpPr>
            <a:spLocks noGrp="1"/>
          </p:cNvSpPr>
          <p:nvPr>
            <p:ph type="body" sz="quarter" idx="24" hasCustomPrompt="1"/>
          </p:nvPr>
        </p:nvSpPr>
        <p:spPr>
          <a:xfrm>
            <a:off x="450645" y="3153953"/>
            <a:ext cx="3958108" cy="1133260"/>
          </a:xfrm>
          <a:prstGeom prst="rect">
            <a:avLst/>
          </a:prstGeom>
        </p:spPr>
        <p:txBody>
          <a:bodyPr>
            <a:noAutofit/>
          </a:bodyPr>
          <a:lstStyle>
            <a:lvl1pPr algn="r" rtl="1">
              <a:lnSpc>
                <a:spcPct val="100000"/>
              </a:lnSpc>
              <a:defRPr sz="1100" b="1">
                <a:cs typeface="B Roya" pitchFamily="2" charset="-78"/>
              </a:defRPr>
            </a:lvl1pPr>
            <a:lvl2pPr algn="r" rtl="1">
              <a:lnSpc>
                <a:spcPct val="100000"/>
              </a:lnSpc>
              <a:defRPr sz="1100" b="1">
                <a:cs typeface="B Roya" pitchFamily="2" charset="-78"/>
              </a:defRPr>
            </a:lvl2pPr>
            <a:lvl3pPr algn="r" rtl="1">
              <a:lnSpc>
                <a:spcPct val="100000"/>
              </a:lnSpc>
              <a:defRPr sz="1100" b="1">
                <a:cs typeface="B Roya" pitchFamily="2" charset="-78"/>
              </a:defRPr>
            </a:lvl3pPr>
            <a:lvl4pPr algn="r" rtl="1">
              <a:lnSpc>
                <a:spcPct val="100000"/>
              </a:lnSpc>
              <a:defRPr sz="1100" b="1">
                <a:cs typeface="B Roya" pitchFamily="2" charset="-78"/>
              </a:defRPr>
            </a:lvl4pPr>
            <a:lvl5pPr algn="r" rtl="1">
              <a:lnSpc>
                <a:spcPct val="100000"/>
              </a:lnSpc>
              <a:defRPr sz="1100" b="1">
                <a:cs typeface="B Roya" pitchFamily="2" charset="-78"/>
              </a:defRPr>
            </a:lvl5pPr>
          </a:lstStyle>
          <a:p>
            <a:pPr lvl="0"/>
            <a:r>
              <a:rPr lang="fa-IR" noProof="0" dirty="0" smtClean="0"/>
              <a:t>متن را اينجا قرار دهيد</a:t>
            </a:r>
            <a:endParaRPr lang="en-GB" noProof="0" dirty="0" smtClean="0"/>
          </a:p>
          <a:p>
            <a:pPr lvl="1"/>
            <a:r>
              <a:rPr lang="fa-IR" noProof="0" dirty="0" smtClean="0"/>
              <a:t>سطح دوم</a:t>
            </a:r>
            <a:endParaRPr lang="en-GB" noProof="0" dirty="0" smtClean="0"/>
          </a:p>
          <a:p>
            <a:pPr lvl="2"/>
            <a:r>
              <a:rPr lang="fa-IR" noProof="0" dirty="0" smtClean="0"/>
              <a:t>سطح سوم</a:t>
            </a:r>
            <a:endParaRPr lang="en-GB" noProof="0" dirty="0" smtClean="0"/>
          </a:p>
          <a:p>
            <a:pPr lvl="3"/>
            <a:r>
              <a:rPr lang="fa-IR" noProof="0" dirty="0" smtClean="0"/>
              <a:t>سطح چهارم</a:t>
            </a:r>
            <a:endParaRPr lang="en-GB" noProof="0" dirty="0" smtClean="0"/>
          </a:p>
          <a:p>
            <a:pPr lvl="4"/>
            <a:r>
              <a:rPr lang="fa-IR" noProof="0" dirty="0" smtClean="0"/>
              <a:t>سطح پنجم</a:t>
            </a:r>
            <a:endParaRPr lang="en-GB" noProof="0" dirty="0"/>
          </a:p>
        </p:txBody>
      </p:sp>
      <p:sp>
        <p:nvSpPr>
          <p:cNvPr id="29" name="Text Placeholder 5"/>
          <p:cNvSpPr>
            <a:spLocks noGrp="1"/>
          </p:cNvSpPr>
          <p:nvPr>
            <p:ph type="body" sz="quarter" idx="25" hasCustomPrompt="1"/>
          </p:nvPr>
        </p:nvSpPr>
        <p:spPr>
          <a:xfrm>
            <a:off x="451705" y="2834929"/>
            <a:ext cx="3960302" cy="281116"/>
          </a:xfrm>
          <a:prstGeom prst="rect">
            <a:avLst/>
          </a:prstGeom>
        </p:spPr>
        <p:txBody>
          <a:bodyPr anchor="b" anchorCtr="0">
            <a:noAutofit/>
          </a:bodyPr>
          <a:lstStyle>
            <a:lvl1pPr marL="0" indent="0" algn="r" rtl="1">
              <a:lnSpc>
                <a:spcPct val="100000"/>
              </a:lnSpc>
              <a:buFontTx/>
              <a:buNone/>
              <a:defRPr sz="1300" b="1" i="0">
                <a:cs typeface="B Roya" pitchFamily="2" charset="-78"/>
              </a:defRPr>
            </a:lvl1pPr>
          </a:lstStyle>
          <a:p>
            <a:pPr lvl="0"/>
            <a:r>
              <a:rPr lang="fa-IR" noProof="0" dirty="0" smtClean="0"/>
              <a:t>براي ويرايش عنوان كليك كنيد</a:t>
            </a:r>
            <a:endParaRPr lang="en-GB" noProof="0" dirty="0"/>
          </a:p>
        </p:txBody>
      </p:sp>
      <p:sp>
        <p:nvSpPr>
          <p:cNvPr id="30" name="Text Placeholder 12"/>
          <p:cNvSpPr>
            <a:spLocks noGrp="1"/>
          </p:cNvSpPr>
          <p:nvPr>
            <p:ph type="body" sz="quarter" idx="26" hasCustomPrompt="1"/>
          </p:nvPr>
        </p:nvSpPr>
        <p:spPr>
          <a:xfrm>
            <a:off x="4730160" y="3153953"/>
            <a:ext cx="3958108" cy="1133260"/>
          </a:xfrm>
          <a:prstGeom prst="rect">
            <a:avLst/>
          </a:prstGeom>
        </p:spPr>
        <p:txBody>
          <a:bodyPr>
            <a:noAutofit/>
          </a:bodyPr>
          <a:lstStyle>
            <a:lvl1pPr algn="r" rtl="1">
              <a:lnSpc>
                <a:spcPct val="100000"/>
              </a:lnSpc>
              <a:defRPr sz="1100" b="1">
                <a:cs typeface="B Roya" pitchFamily="2" charset="-78"/>
              </a:defRPr>
            </a:lvl1pPr>
            <a:lvl2pPr algn="r" rtl="1">
              <a:lnSpc>
                <a:spcPct val="100000"/>
              </a:lnSpc>
              <a:defRPr sz="1100" b="1">
                <a:cs typeface="B Roya" pitchFamily="2" charset="-78"/>
              </a:defRPr>
            </a:lvl2pPr>
            <a:lvl3pPr algn="r" rtl="1">
              <a:lnSpc>
                <a:spcPct val="100000"/>
              </a:lnSpc>
              <a:defRPr sz="1100" b="1">
                <a:cs typeface="B Roya" pitchFamily="2" charset="-78"/>
              </a:defRPr>
            </a:lvl3pPr>
            <a:lvl4pPr algn="r" rtl="1">
              <a:lnSpc>
                <a:spcPct val="100000"/>
              </a:lnSpc>
              <a:defRPr sz="1100" b="1">
                <a:cs typeface="B Roya" pitchFamily="2" charset="-78"/>
              </a:defRPr>
            </a:lvl4pPr>
            <a:lvl5pPr algn="r" rtl="1">
              <a:lnSpc>
                <a:spcPct val="100000"/>
              </a:lnSpc>
              <a:defRPr sz="1100" b="1">
                <a:cs typeface="B Roya" pitchFamily="2" charset="-78"/>
              </a:defRPr>
            </a:lvl5pPr>
          </a:lstStyle>
          <a:p>
            <a:pPr lvl="0"/>
            <a:r>
              <a:rPr lang="fa-IR" noProof="0" dirty="0" smtClean="0"/>
              <a:t>متن را اينجا قرار دهيد</a:t>
            </a:r>
            <a:endParaRPr lang="en-GB" noProof="0" dirty="0" smtClean="0"/>
          </a:p>
          <a:p>
            <a:pPr lvl="1"/>
            <a:r>
              <a:rPr lang="fa-IR" noProof="0" dirty="0" smtClean="0"/>
              <a:t>سطح دوم</a:t>
            </a:r>
            <a:endParaRPr lang="en-GB" noProof="0" dirty="0" smtClean="0"/>
          </a:p>
          <a:p>
            <a:pPr lvl="2"/>
            <a:r>
              <a:rPr lang="fa-IR" noProof="0" dirty="0" smtClean="0"/>
              <a:t>سطح سوم</a:t>
            </a:r>
            <a:endParaRPr lang="en-GB" noProof="0" dirty="0" smtClean="0"/>
          </a:p>
          <a:p>
            <a:pPr lvl="3"/>
            <a:r>
              <a:rPr lang="fa-IR" noProof="0" dirty="0" smtClean="0"/>
              <a:t>سطح چهارم</a:t>
            </a:r>
            <a:endParaRPr lang="en-GB" noProof="0" dirty="0" smtClean="0"/>
          </a:p>
          <a:p>
            <a:pPr lvl="4"/>
            <a:r>
              <a:rPr lang="fa-IR" noProof="0" dirty="0" smtClean="0"/>
              <a:t>سطح پنجم</a:t>
            </a:r>
            <a:endParaRPr lang="en-GB" noProof="0" dirty="0"/>
          </a:p>
        </p:txBody>
      </p:sp>
      <p:sp>
        <p:nvSpPr>
          <p:cNvPr id="31" name="Text Placeholder 5"/>
          <p:cNvSpPr>
            <a:spLocks noGrp="1"/>
          </p:cNvSpPr>
          <p:nvPr>
            <p:ph type="body" sz="quarter" idx="27" hasCustomPrompt="1"/>
          </p:nvPr>
        </p:nvSpPr>
        <p:spPr>
          <a:xfrm>
            <a:off x="4731220" y="2834929"/>
            <a:ext cx="3960302" cy="281116"/>
          </a:xfrm>
          <a:prstGeom prst="rect">
            <a:avLst/>
          </a:prstGeom>
        </p:spPr>
        <p:txBody>
          <a:bodyPr anchor="b" anchorCtr="0">
            <a:noAutofit/>
          </a:bodyPr>
          <a:lstStyle>
            <a:lvl1pPr marL="0" indent="0" algn="r" rtl="1">
              <a:lnSpc>
                <a:spcPct val="100000"/>
              </a:lnSpc>
              <a:buFontTx/>
              <a:buNone/>
              <a:defRPr sz="1300" b="1" i="0">
                <a:cs typeface="B Roya" pitchFamily="2" charset="-78"/>
              </a:defRPr>
            </a:lvl1pPr>
          </a:lstStyle>
          <a:p>
            <a:pPr lvl="0"/>
            <a:r>
              <a:rPr lang="fa-IR" noProof="0" dirty="0" smtClean="0"/>
              <a:t>براي ويرايش عنوان كليك كنيد</a:t>
            </a:r>
            <a:endParaRPr lang="en-GB" noProof="0" dirty="0"/>
          </a:p>
        </p:txBody>
      </p:sp>
    </p:spTree>
    <p:extLst>
      <p:ext uri="{BB962C8B-B14F-4D97-AF65-F5344CB8AC3E}">
        <p14:creationId xmlns:p14="http://schemas.microsoft.com/office/powerpoint/2010/main" val="2088636446"/>
      </p:ext>
    </p:extLst>
  </p:cSld>
  <p:clrMapOvr>
    <a:masterClrMapping/>
  </p:clrMapOvr>
  <p:transition spd="slow">
    <p:push dir="u"/>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ext with Headin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39"/>
            <a:ext cx="8246492" cy="373561"/>
          </a:xfrm>
          <a:prstGeom prst="rect">
            <a:avLst/>
          </a:prstGeom>
        </p:spPr>
        <p:txBody>
          <a:bodyPr>
            <a:noAutofit/>
          </a:bodyPr>
          <a:lstStyle>
            <a:lvl1pPr marL="0" indent="0">
              <a:lnSpc>
                <a:spcPct val="100000"/>
              </a:lnSpc>
              <a:buFontTx/>
              <a:buNone/>
              <a:defRPr sz="1800" b="1" i="0"/>
            </a:lvl1pPr>
          </a:lstStyle>
          <a:p>
            <a:pPr lvl="0"/>
            <a:r>
              <a:rPr lang="en-GB" noProof="0" smtClean="0"/>
              <a:t>Click to edit heading</a:t>
            </a:r>
            <a:endParaRPr lang="en-GB" noProof="0"/>
          </a:p>
        </p:txBody>
      </p:sp>
      <p:sp>
        <p:nvSpPr>
          <p:cNvPr id="4" name="Title 3"/>
          <p:cNvSpPr>
            <a:spLocks noGrp="1"/>
          </p:cNvSpPr>
          <p:nvPr>
            <p:ph type="title" hasCustomPrompt="1"/>
          </p:nvPr>
        </p:nvSpPr>
        <p:spPr/>
        <p:txBody>
          <a:bodyPr/>
          <a:lstStyle/>
          <a:p>
            <a:r>
              <a:rPr lang="en-GB" noProof="0" smtClean="0"/>
              <a:t>Click to Edit Title</a:t>
            </a:r>
            <a:endParaRPr lang="en-GB" noProof="0"/>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7" name="Text Placeholder 2"/>
          <p:cNvSpPr>
            <a:spLocks noGrp="1"/>
          </p:cNvSpPr>
          <p:nvPr>
            <p:ph idx="15" hasCustomPrompt="1"/>
          </p:nvPr>
        </p:nvSpPr>
        <p:spPr bwMode="auto">
          <a:xfrm>
            <a:off x="447720" y="1555059"/>
            <a:ext cx="8241707" cy="284843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Tree>
    <p:extLst>
      <p:ext uri="{BB962C8B-B14F-4D97-AF65-F5344CB8AC3E}">
        <p14:creationId xmlns:p14="http://schemas.microsoft.com/office/powerpoint/2010/main" val="658677251"/>
      </p:ext>
    </p:extLst>
  </p:cSld>
  <p:clrMapOvr>
    <a:masterClrMapping/>
  </p:clrMapOvr>
  <p:transition spd="slow">
    <p:push dir="u"/>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2-Line Introduction">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0"/>
            <a:ext cx="8246492" cy="650378"/>
          </a:xfrm>
          <a:prstGeom prst="rect">
            <a:avLst/>
          </a:prstGeom>
        </p:spPr>
        <p:txBody>
          <a:bodyPr>
            <a:noAutofit/>
          </a:bodyPr>
          <a:lstStyle>
            <a:lvl1pPr marL="0" indent="0">
              <a:lnSpc>
                <a:spcPct val="100000"/>
              </a:lnSpc>
              <a:buFontTx/>
              <a:buNone/>
              <a:defRPr sz="1800" b="1" i="0">
                <a:solidFill>
                  <a:schemeClr val="accent1"/>
                </a:solidFill>
              </a:defRPr>
            </a:lvl1pPr>
          </a:lstStyle>
          <a:p>
            <a:pPr lvl="0"/>
            <a:r>
              <a:rPr lang="en-GB" noProof="0" smtClean="0"/>
              <a:t>Click to edit text. Main idea, quote, or phrase two lines and under may go in this text box. </a:t>
            </a:r>
            <a:endParaRPr lang="en-GB" noProof="0"/>
          </a:p>
        </p:txBody>
      </p:sp>
      <p:sp>
        <p:nvSpPr>
          <p:cNvPr id="4" name="Title 3"/>
          <p:cNvSpPr>
            <a:spLocks noGrp="1"/>
          </p:cNvSpPr>
          <p:nvPr>
            <p:ph type="title" hasCustomPrompt="1"/>
          </p:nvPr>
        </p:nvSpPr>
        <p:spPr/>
        <p:txBody>
          <a:bodyPr/>
          <a:lstStyle/>
          <a:p>
            <a:r>
              <a:rPr lang="en-GB" noProof="0" smtClean="0"/>
              <a:t>Click to Edit Title</a:t>
            </a:r>
            <a:endParaRPr lang="en-GB" noProof="0"/>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7" name="Text Placeholder 2"/>
          <p:cNvSpPr>
            <a:spLocks noGrp="1"/>
          </p:cNvSpPr>
          <p:nvPr>
            <p:ph idx="15" hasCustomPrompt="1"/>
          </p:nvPr>
        </p:nvSpPr>
        <p:spPr bwMode="auto">
          <a:xfrm>
            <a:off x="447720" y="1833518"/>
            <a:ext cx="8241707" cy="256997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Tree>
    <p:extLst>
      <p:ext uri="{BB962C8B-B14F-4D97-AF65-F5344CB8AC3E}">
        <p14:creationId xmlns:p14="http://schemas.microsoft.com/office/powerpoint/2010/main" val="2556416780"/>
      </p:ext>
    </p:extLst>
  </p:cSld>
  <p:clrMapOvr>
    <a:masterClrMapping/>
  </p:clrMapOvr>
  <p:transition spd="slow">
    <p:push dir="u"/>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3-Line Introduction 2">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0"/>
            <a:ext cx="8246492" cy="870872"/>
          </a:xfrm>
          <a:prstGeom prst="rect">
            <a:avLst/>
          </a:prstGeom>
        </p:spPr>
        <p:txBody>
          <a:bodyPr>
            <a:noAutofit/>
          </a:bodyPr>
          <a:lstStyle>
            <a:lvl1pPr marL="0" marR="0" indent="0" algn="l" defTabSz="457155" rtl="0" eaLnBrk="1" fontAlgn="base" latinLnBrk="0" hangingPunct="1">
              <a:lnSpc>
                <a:spcPct val="100000"/>
              </a:lnSpc>
              <a:spcBef>
                <a:spcPct val="20000"/>
              </a:spcBef>
              <a:spcAft>
                <a:spcPct val="0"/>
              </a:spcAft>
              <a:buClr>
                <a:schemeClr val="accent1"/>
              </a:buClr>
              <a:buSzTx/>
              <a:buFontTx/>
              <a:buNone/>
              <a:tabLst/>
              <a:defRPr sz="1800" b="1" i="0">
                <a:solidFill>
                  <a:schemeClr val="accent1"/>
                </a:solidFill>
              </a:defRPr>
            </a:lvl1pPr>
          </a:lstStyle>
          <a:p>
            <a:pPr marL="0" marR="0" lvl="0" indent="0" algn="l" defTabSz="457155" rtl="0" eaLnBrk="1" fontAlgn="base" latinLnBrk="0" hangingPunct="1">
              <a:lnSpc>
                <a:spcPct val="100000"/>
              </a:lnSpc>
              <a:spcBef>
                <a:spcPct val="20000"/>
              </a:spcBef>
              <a:spcAft>
                <a:spcPct val="0"/>
              </a:spcAft>
              <a:buClr>
                <a:schemeClr val="accent1"/>
              </a:buClr>
              <a:buSzTx/>
              <a:buFontTx/>
              <a:buNone/>
              <a:tabLst/>
              <a:defRPr/>
            </a:pPr>
            <a:r>
              <a:rPr lang="en-GB" noProof="0" smtClean="0"/>
              <a:t>Click to edit text. Main idea, quote, or phrase three lines and under may go in this text box. For text over three lines adjust the size of this box.</a:t>
            </a:r>
            <a:endParaRPr lang="en-GB" noProof="0"/>
          </a:p>
        </p:txBody>
      </p:sp>
      <p:sp>
        <p:nvSpPr>
          <p:cNvPr id="4" name="Title 3"/>
          <p:cNvSpPr>
            <a:spLocks noGrp="1"/>
          </p:cNvSpPr>
          <p:nvPr>
            <p:ph type="title" hasCustomPrompt="1"/>
          </p:nvPr>
        </p:nvSpPr>
        <p:spPr/>
        <p:txBody>
          <a:bodyPr/>
          <a:lstStyle/>
          <a:p>
            <a:r>
              <a:rPr lang="en-GB" noProof="0" smtClean="0"/>
              <a:t>Click to Edit Title</a:t>
            </a:r>
            <a:endParaRPr lang="en-GB" noProof="0"/>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7" name="Text Placeholder 2"/>
          <p:cNvSpPr>
            <a:spLocks noGrp="1"/>
          </p:cNvSpPr>
          <p:nvPr>
            <p:ph idx="15" hasCustomPrompt="1"/>
          </p:nvPr>
        </p:nvSpPr>
        <p:spPr bwMode="auto">
          <a:xfrm>
            <a:off x="447720" y="2057401"/>
            <a:ext cx="8241707" cy="234609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Tree>
    <p:extLst>
      <p:ext uri="{BB962C8B-B14F-4D97-AF65-F5344CB8AC3E}">
        <p14:creationId xmlns:p14="http://schemas.microsoft.com/office/powerpoint/2010/main" val="2836425121"/>
      </p:ext>
    </p:extLst>
  </p:cSld>
  <p:clrMapOvr>
    <a:masterClrMapping/>
  </p:clrMapOvr>
  <p:transition spd="slow">
    <p:push dir="u"/>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6" name="Text Placeholder 5"/>
          <p:cNvSpPr>
            <a:spLocks noGrp="1"/>
          </p:cNvSpPr>
          <p:nvPr>
            <p:ph type="body" sz="quarter" idx="15" hasCustomPrompt="1"/>
          </p:nvPr>
        </p:nvSpPr>
        <p:spPr>
          <a:xfrm>
            <a:off x="454995" y="1091572"/>
            <a:ext cx="3917637" cy="553158"/>
          </a:xfrm>
          <a:prstGeom prst="rect">
            <a:avLst/>
          </a:prstGeom>
        </p:spPr>
        <p:txBody>
          <a:bodyPr anchor="b" anchorCtr="0">
            <a:noAutofit/>
          </a:bodyPr>
          <a:lstStyle>
            <a:lvl1pPr marL="0" indent="0">
              <a:lnSpc>
                <a:spcPct val="100000"/>
              </a:lnSpc>
              <a:buFontTx/>
              <a:buNone/>
              <a:defRPr sz="1800" b="1" i="0"/>
            </a:lvl1pPr>
          </a:lstStyle>
          <a:p>
            <a:pPr lvl="0"/>
            <a:r>
              <a:rPr lang="en-GB" noProof="0" smtClean="0"/>
              <a:t>Click to edit heading</a:t>
            </a:r>
            <a:endParaRPr lang="en-GB" noProof="0"/>
          </a:p>
        </p:txBody>
      </p:sp>
      <p:sp>
        <p:nvSpPr>
          <p:cNvPr id="18" name="Text Placeholder 12"/>
          <p:cNvSpPr>
            <a:spLocks noGrp="1"/>
          </p:cNvSpPr>
          <p:nvPr>
            <p:ph type="body" sz="quarter" idx="17" hasCustomPrompt="1"/>
          </p:nvPr>
        </p:nvSpPr>
        <p:spPr>
          <a:xfrm>
            <a:off x="455719" y="1674817"/>
            <a:ext cx="3916035" cy="2728908"/>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1" name="Text Placeholder 5"/>
          <p:cNvSpPr>
            <a:spLocks noGrp="1"/>
          </p:cNvSpPr>
          <p:nvPr>
            <p:ph type="body" sz="quarter" idx="19" hasCustomPrompt="1"/>
          </p:nvPr>
        </p:nvSpPr>
        <p:spPr>
          <a:xfrm>
            <a:off x="4772025" y="1091572"/>
            <a:ext cx="3918272" cy="553158"/>
          </a:xfrm>
          <a:prstGeom prst="rect">
            <a:avLst/>
          </a:prstGeom>
        </p:spPr>
        <p:txBody>
          <a:bodyPr anchor="b" anchorCtr="0">
            <a:noAutofit/>
          </a:bodyPr>
          <a:lstStyle>
            <a:lvl1pPr marL="0" indent="0">
              <a:lnSpc>
                <a:spcPct val="100000"/>
              </a:lnSpc>
              <a:buFontTx/>
              <a:buNone/>
              <a:defRPr sz="1800" b="1" i="0"/>
            </a:lvl1pPr>
          </a:lstStyle>
          <a:p>
            <a:pPr lvl="0"/>
            <a:r>
              <a:rPr lang="en-GB" noProof="0" smtClean="0"/>
              <a:t>Click to edit heading</a:t>
            </a:r>
            <a:endParaRPr lang="en-GB" noProof="0"/>
          </a:p>
        </p:txBody>
      </p:sp>
      <p:sp>
        <p:nvSpPr>
          <p:cNvPr id="12" name="Text Placeholder 12"/>
          <p:cNvSpPr>
            <a:spLocks noGrp="1"/>
          </p:cNvSpPr>
          <p:nvPr>
            <p:ph type="body" sz="quarter" idx="20" hasCustomPrompt="1"/>
          </p:nvPr>
        </p:nvSpPr>
        <p:spPr>
          <a:xfrm>
            <a:off x="4773384" y="1674817"/>
            <a:ext cx="3916035" cy="2728908"/>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4" name="Slide Number Placeholder 4"/>
          <p:cNvSpPr>
            <a:spLocks noGrp="1"/>
          </p:cNvSpPr>
          <p:nvPr>
            <p:ph type="sldNum" sz="quarter" idx="14"/>
          </p:nvPr>
        </p:nvSpPr>
        <p:spPr>
          <a:xfrm>
            <a:off x="8447485" y="4759630"/>
            <a:ext cx="247535" cy="150195"/>
          </a:xfrm>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1854168791"/>
      </p:ext>
    </p:extLst>
  </p:cSld>
  <p:clrMapOvr>
    <a:masterClrMapping/>
  </p:clrMapOvr>
  <p:transition spd="slow">
    <p:push dir="u"/>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3-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6" name="Text Placeholder 5"/>
          <p:cNvSpPr>
            <a:spLocks noGrp="1"/>
          </p:cNvSpPr>
          <p:nvPr>
            <p:ph type="body" sz="quarter" idx="15" hasCustomPrompt="1"/>
          </p:nvPr>
        </p:nvSpPr>
        <p:spPr>
          <a:xfrm>
            <a:off x="447736" y="1091572"/>
            <a:ext cx="2511364" cy="553158"/>
          </a:xfrm>
          <a:prstGeom prst="rect">
            <a:avLst/>
          </a:prstGeom>
        </p:spPr>
        <p:txBody>
          <a:bodyPr anchor="b" anchorCtr="0">
            <a:noAutofit/>
          </a:bodyPr>
          <a:lstStyle>
            <a:lvl1pPr marL="0" indent="0">
              <a:lnSpc>
                <a:spcPct val="100000"/>
              </a:lnSpc>
              <a:buFontTx/>
              <a:buNone/>
              <a:defRPr sz="1500" b="1" i="0" baseline="0"/>
            </a:lvl1pPr>
          </a:lstStyle>
          <a:p>
            <a:pPr lvl="0"/>
            <a:r>
              <a:rPr lang="en-GB" noProof="0" smtClean="0"/>
              <a:t>Click to edit heading </a:t>
            </a:r>
            <a:endParaRPr lang="en-GB" noProof="0"/>
          </a:p>
        </p:txBody>
      </p:sp>
      <p:sp>
        <p:nvSpPr>
          <p:cNvPr id="18" name="Text Placeholder 12"/>
          <p:cNvSpPr>
            <a:spLocks noGrp="1"/>
          </p:cNvSpPr>
          <p:nvPr>
            <p:ph type="body" sz="quarter" idx="17" hasCustomPrompt="1"/>
          </p:nvPr>
        </p:nvSpPr>
        <p:spPr>
          <a:xfrm>
            <a:off x="447736" y="1685518"/>
            <a:ext cx="2510617" cy="2719125"/>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11" name="Text Placeholder 5"/>
          <p:cNvSpPr>
            <a:spLocks noGrp="1"/>
          </p:cNvSpPr>
          <p:nvPr>
            <p:ph type="body" sz="quarter" idx="23" hasCustomPrompt="1"/>
          </p:nvPr>
        </p:nvSpPr>
        <p:spPr>
          <a:xfrm>
            <a:off x="3272504" y="1091572"/>
            <a:ext cx="2511364" cy="553158"/>
          </a:xfrm>
          <a:prstGeom prst="rect">
            <a:avLst/>
          </a:prstGeom>
        </p:spPr>
        <p:txBody>
          <a:bodyPr anchor="b" anchorCtr="0">
            <a:noAutofit/>
          </a:bodyPr>
          <a:lstStyle>
            <a:lvl1pPr marL="0" indent="0">
              <a:lnSpc>
                <a:spcPct val="100000"/>
              </a:lnSpc>
              <a:buFontTx/>
              <a:buNone/>
              <a:defRPr sz="1500" b="1" i="0" baseline="0"/>
            </a:lvl1pPr>
          </a:lstStyle>
          <a:p>
            <a:pPr lvl="0"/>
            <a:r>
              <a:rPr lang="en-GB" noProof="0" smtClean="0"/>
              <a:t>Click to edit heading </a:t>
            </a:r>
            <a:endParaRPr lang="en-GB" noProof="0"/>
          </a:p>
        </p:txBody>
      </p:sp>
      <p:sp>
        <p:nvSpPr>
          <p:cNvPr id="14" name="Text Placeholder 12"/>
          <p:cNvSpPr>
            <a:spLocks noGrp="1"/>
          </p:cNvSpPr>
          <p:nvPr>
            <p:ph type="body" sz="quarter" idx="24" hasCustomPrompt="1"/>
          </p:nvPr>
        </p:nvSpPr>
        <p:spPr>
          <a:xfrm>
            <a:off x="3272878" y="1685518"/>
            <a:ext cx="2510617" cy="2719125"/>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7" name="Text Placeholder 5"/>
          <p:cNvSpPr>
            <a:spLocks noGrp="1"/>
          </p:cNvSpPr>
          <p:nvPr>
            <p:ph type="body" sz="quarter" idx="25" hasCustomPrompt="1"/>
          </p:nvPr>
        </p:nvSpPr>
        <p:spPr>
          <a:xfrm>
            <a:off x="6177676" y="1091572"/>
            <a:ext cx="2511364" cy="553158"/>
          </a:xfrm>
          <a:prstGeom prst="rect">
            <a:avLst/>
          </a:prstGeom>
        </p:spPr>
        <p:txBody>
          <a:bodyPr anchor="b" anchorCtr="0">
            <a:noAutofit/>
          </a:bodyPr>
          <a:lstStyle>
            <a:lvl1pPr marL="0" indent="0">
              <a:lnSpc>
                <a:spcPct val="100000"/>
              </a:lnSpc>
              <a:buFontTx/>
              <a:buNone/>
              <a:defRPr sz="1500" b="1" i="0" baseline="0"/>
            </a:lvl1pPr>
          </a:lstStyle>
          <a:p>
            <a:pPr lvl="0"/>
            <a:r>
              <a:rPr lang="en-GB" noProof="0" smtClean="0"/>
              <a:t>Click to edit heading </a:t>
            </a:r>
            <a:endParaRPr lang="en-GB" noProof="0"/>
          </a:p>
        </p:txBody>
      </p:sp>
      <p:sp>
        <p:nvSpPr>
          <p:cNvPr id="20" name="Text Placeholder 12"/>
          <p:cNvSpPr>
            <a:spLocks noGrp="1"/>
          </p:cNvSpPr>
          <p:nvPr>
            <p:ph type="body" sz="quarter" idx="26" hasCustomPrompt="1"/>
          </p:nvPr>
        </p:nvSpPr>
        <p:spPr>
          <a:xfrm>
            <a:off x="6178050" y="1685518"/>
            <a:ext cx="2510617" cy="2719125"/>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Tree>
    <p:extLst>
      <p:ext uri="{BB962C8B-B14F-4D97-AF65-F5344CB8AC3E}">
        <p14:creationId xmlns:p14="http://schemas.microsoft.com/office/powerpoint/2010/main" val="1693064431"/>
      </p:ext>
    </p:extLst>
  </p:cSld>
  <p:clrMapOvr>
    <a:masterClrMapping/>
  </p:clrMapOvr>
  <p:transition spd="slow">
    <p:push dir="u"/>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10" name="Text Placeholder 12"/>
          <p:cNvSpPr>
            <a:spLocks noGrp="1"/>
          </p:cNvSpPr>
          <p:nvPr>
            <p:ph type="body" sz="quarter" idx="20" hasCustomPrompt="1"/>
          </p:nvPr>
        </p:nvSpPr>
        <p:spPr>
          <a:xfrm>
            <a:off x="4626363" y="1814425"/>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2" name="Text Placeholder 5"/>
          <p:cNvSpPr>
            <a:spLocks noGrp="1"/>
          </p:cNvSpPr>
          <p:nvPr>
            <p:ph type="body" sz="quarter" idx="19" hasCustomPrompt="1"/>
          </p:nvPr>
        </p:nvSpPr>
        <p:spPr>
          <a:xfrm>
            <a:off x="4625009" y="1232301"/>
            <a:ext cx="4063787" cy="546541"/>
          </a:xfrm>
          <a:prstGeom prst="rect">
            <a:avLst/>
          </a:prstGeom>
        </p:spPr>
        <p:txBody>
          <a:bodyPr anchor="b" anchorCtr="0">
            <a:noAutofit/>
          </a:bodyPr>
          <a:lstStyle>
            <a:lvl1pPr marL="0" indent="0">
              <a:lnSpc>
                <a:spcPct val="100000"/>
              </a:lnSpc>
              <a:buFontTx/>
              <a:buNone/>
              <a:defRPr sz="1800" b="1" i="0"/>
            </a:lvl1pPr>
          </a:lstStyle>
          <a:p>
            <a:pPr lvl="0"/>
            <a:r>
              <a:rPr lang="en-GB" noProof="0" smtClean="0"/>
              <a:t>Click to edit heading</a:t>
            </a:r>
            <a:endParaRPr lang="en-GB" noProof="0"/>
          </a:p>
        </p:txBody>
      </p:sp>
      <p:sp>
        <p:nvSpPr>
          <p:cNvPr id="13" name="Picture Placeholder 4"/>
          <p:cNvSpPr>
            <a:spLocks noGrp="1"/>
          </p:cNvSpPr>
          <p:nvPr>
            <p:ph type="pic" sz="quarter" idx="14" hasCustomPrompt="1"/>
          </p:nvPr>
        </p:nvSpPr>
        <p:spPr>
          <a:xfrm>
            <a:off x="447675" y="1231199"/>
            <a:ext cx="3892250" cy="3049448"/>
          </a:xfrm>
          <a:prstGeom prst="rect">
            <a:avLst/>
          </a:prstGeom>
        </p:spPr>
        <p:txBody>
          <a:bodyPr anchor="t" anchorCtr="0">
            <a:normAutofit/>
          </a:bodyPr>
          <a:lstStyle>
            <a:lvl1pPr marL="0" indent="0">
              <a:buNone/>
              <a:defRPr sz="1400">
                <a:solidFill>
                  <a:schemeClr val="bg2"/>
                </a:solidFill>
              </a:defRPr>
            </a:lvl1pPr>
          </a:lstStyle>
          <a:p>
            <a:r>
              <a:rPr lang="en-GB" noProof="0" smtClean="0"/>
              <a:t>Photo Here </a:t>
            </a:r>
            <a:endParaRPr lang="en-GB" noProof="0"/>
          </a:p>
        </p:txBody>
      </p:sp>
    </p:spTree>
    <p:extLst>
      <p:ext uri="{BB962C8B-B14F-4D97-AF65-F5344CB8AC3E}">
        <p14:creationId xmlns:p14="http://schemas.microsoft.com/office/powerpoint/2010/main" val="2474401565"/>
      </p:ext>
    </p:extLst>
  </p:cSld>
  <p:clrMapOvr>
    <a:masterClrMapping/>
  </p:clrMapOvr>
  <p:transition spd="slow">
    <p:push dir="u"/>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Photo Lef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5" name="Slide Number Placeholder 4"/>
          <p:cNvSpPr>
            <a:spLocks noGrp="1"/>
          </p:cNvSpPr>
          <p:nvPr>
            <p:ph type="sldNum" sz="quarter" idx="17"/>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8" name="Text Placeholder 5"/>
          <p:cNvSpPr>
            <a:spLocks noGrp="1"/>
          </p:cNvSpPr>
          <p:nvPr>
            <p:ph type="body" sz="quarter" idx="19" hasCustomPrompt="1"/>
          </p:nvPr>
        </p:nvSpPr>
        <p:spPr>
          <a:xfrm>
            <a:off x="4625009" y="1232301"/>
            <a:ext cx="4063787" cy="546541"/>
          </a:xfrm>
          <a:prstGeom prst="rect">
            <a:avLst/>
          </a:prstGeom>
        </p:spPr>
        <p:txBody>
          <a:bodyPr anchor="b" anchorCtr="0">
            <a:noAutofit/>
          </a:bodyPr>
          <a:lstStyle>
            <a:lvl1pPr marL="0" indent="0">
              <a:lnSpc>
                <a:spcPct val="100000"/>
              </a:lnSpc>
              <a:buFontTx/>
              <a:buNone/>
              <a:defRPr sz="1800" b="1" i="0"/>
            </a:lvl1pPr>
          </a:lstStyle>
          <a:p>
            <a:pPr lvl="0"/>
            <a:r>
              <a:rPr lang="en-GB" noProof="0" smtClean="0"/>
              <a:t>Click to edit heading</a:t>
            </a:r>
            <a:endParaRPr lang="en-GB" noProof="0"/>
          </a:p>
        </p:txBody>
      </p:sp>
      <p:sp>
        <p:nvSpPr>
          <p:cNvPr id="9" name="Text Placeholder 12"/>
          <p:cNvSpPr>
            <a:spLocks noGrp="1"/>
          </p:cNvSpPr>
          <p:nvPr>
            <p:ph type="body" sz="quarter" idx="20" hasCustomPrompt="1"/>
          </p:nvPr>
        </p:nvSpPr>
        <p:spPr>
          <a:xfrm>
            <a:off x="4626363" y="1814425"/>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1" name="Picture Placeholder 4"/>
          <p:cNvSpPr>
            <a:spLocks noGrp="1"/>
          </p:cNvSpPr>
          <p:nvPr>
            <p:ph type="pic" sz="quarter" idx="14" hasCustomPrompt="1"/>
          </p:nvPr>
        </p:nvSpPr>
        <p:spPr>
          <a:xfrm>
            <a:off x="447675" y="1231199"/>
            <a:ext cx="3892250" cy="2258995"/>
          </a:xfrm>
          <a:prstGeom prst="rect">
            <a:avLst/>
          </a:prstGeom>
        </p:spPr>
        <p:txBody>
          <a:bodyPr anchor="t" anchorCtr="0">
            <a:normAutofit/>
          </a:bodyPr>
          <a:lstStyle>
            <a:lvl1pPr marL="0" indent="0">
              <a:buNone/>
              <a:defRPr sz="1400">
                <a:solidFill>
                  <a:schemeClr val="bg2"/>
                </a:solidFill>
              </a:defRPr>
            </a:lvl1pPr>
          </a:lstStyle>
          <a:p>
            <a:r>
              <a:rPr lang="en-GB" noProof="0" smtClean="0"/>
              <a:t>Photo Here </a:t>
            </a:r>
            <a:endParaRPr lang="en-GB" noProof="0"/>
          </a:p>
        </p:txBody>
      </p:sp>
      <p:sp>
        <p:nvSpPr>
          <p:cNvPr id="4" name="Rectangle 3"/>
          <p:cNvSpPr/>
          <p:nvPr userDrawn="1"/>
        </p:nvSpPr>
        <p:spPr>
          <a:xfrm>
            <a:off x="447675"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a:lnSpc>
                <a:spcPct val="110000"/>
              </a:lnSpc>
              <a:defRPr/>
            </a:pPr>
            <a:endParaRPr lang="en-GB" sz="900" i="1" smtClean="0">
              <a:solidFill>
                <a:prstClr val="white"/>
              </a:solidFill>
            </a:endParaRPr>
          </a:p>
          <a:p>
            <a:pPr>
              <a:lnSpc>
                <a:spcPct val="110000"/>
              </a:lnSpc>
              <a:defRPr/>
            </a:pPr>
            <a:endParaRPr lang="en-GB" sz="900" i="1" smtClean="0">
              <a:solidFill>
                <a:prstClr val="white"/>
              </a:solidFill>
            </a:endParaRPr>
          </a:p>
          <a:p>
            <a:pPr>
              <a:lnSpc>
                <a:spcPct val="110000"/>
              </a:lnSpc>
            </a:pPr>
            <a:endParaRPr lang="en-GB" sz="900" i="1">
              <a:solidFill>
                <a:prstClr val="white"/>
              </a:solidFill>
            </a:endParaRPr>
          </a:p>
        </p:txBody>
      </p:sp>
      <p:sp>
        <p:nvSpPr>
          <p:cNvPr id="13" name="Text Placeholder 6"/>
          <p:cNvSpPr>
            <a:spLocks noGrp="1"/>
          </p:cNvSpPr>
          <p:nvPr>
            <p:ph type="body" sz="quarter" idx="22" hasCustomPrompt="1"/>
          </p:nvPr>
        </p:nvSpPr>
        <p:spPr>
          <a:xfrm>
            <a:off x="533400" y="3580261"/>
            <a:ext cx="3733800" cy="609600"/>
          </a:xfrm>
          <a:prstGeom prst="rect">
            <a:avLst/>
          </a:prstGeom>
        </p:spPr>
        <p:txBody>
          <a:bodyPr vert="horz" lIns="0" tIns="0" rIns="0" bIns="0"/>
          <a:lstStyle>
            <a:lvl1pPr marL="74250" marR="0" indent="0" algn="l" defTabSz="457155" rtl="0" eaLnBrk="1" fontAlgn="base" latinLnBrk="0" hangingPunct="1">
              <a:lnSpc>
                <a:spcPct val="110000"/>
              </a:lnSpc>
              <a:spcBef>
                <a:spcPts val="400"/>
              </a:spcBef>
              <a:spcAft>
                <a:spcPct val="0"/>
              </a:spcAft>
              <a:buClr>
                <a:schemeClr val="accent1"/>
              </a:buClr>
              <a:buSzTx/>
              <a:buFont typeface="Arial"/>
              <a:buNone/>
              <a:tabLst/>
              <a:defRPr sz="900" b="0" i="1" baseline="0">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50" marR="0" lvl="0" indent="0" algn="l" defTabSz="457155" rtl="0" eaLnBrk="1" fontAlgn="base" latinLnBrk="0" hangingPunct="1">
              <a:lnSpc>
                <a:spcPct val="110000"/>
              </a:lnSpc>
              <a:spcBef>
                <a:spcPts val="400"/>
              </a:spcBef>
              <a:spcAft>
                <a:spcPct val="0"/>
              </a:spcAft>
              <a:buClr>
                <a:schemeClr val="accent1"/>
              </a:buClr>
              <a:buSzTx/>
              <a:buFont typeface="Arial"/>
              <a:buNone/>
              <a:tabLst/>
              <a:defRPr/>
            </a:pPr>
            <a:r>
              <a:rPr lang="en-GB" sz="1100" b="0" i="1" noProof="0" dirty="0" smtClean="0">
                <a:solidFill>
                  <a:schemeClr val="bg1"/>
                </a:solidFill>
              </a:rPr>
              <a:t>Caption or</a:t>
            </a:r>
            <a:r>
              <a:rPr lang="en-GB" sz="1100" b="0" i="1" baseline="0" noProof="0" dirty="0" smtClean="0">
                <a:solidFill>
                  <a:schemeClr val="bg1"/>
                </a:solidFill>
              </a:rPr>
              <a:t> credit for a photo could be put in this space. </a:t>
            </a:r>
            <a:r>
              <a:rPr lang="en-GB" sz="1100" b="0" i="1" noProof="0" dirty="0" smtClean="0">
                <a:solidFill>
                  <a:schemeClr val="bg1"/>
                </a:solidFill>
              </a:rPr>
              <a:t>You may adjust the height of this box</a:t>
            </a:r>
            <a:r>
              <a:rPr lang="en-GB" sz="1100" b="0" i="1" baseline="0" noProof="0" dirty="0" smtClean="0">
                <a:solidFill>
                  <a:schemeClr val="bg1"/>
                </a:solidFill>
              </a:rPr>
              <a:t> to accommodate more or less text. Suggested number of lines of text is no less than two and no more than four.</a:t>
            </a:r>
            <a:endParaRPr lang="en-GB" sz="1100" b="0" i="1" noProof="0" dirty="0" smtClean="0">
              <a:solidFill>
                <a:schemeClr val="bg1"/>
              </a:solidFill>
            </a:endParaRPr>
          </a:p>
        </p:txBody>
      </p:sp>
    </p:spTree>
    <p:extLst>
      <p:ext uri="{BB962C8B-B14F-4D97-AF65-F5344CB8AC3E}">
        <p14:creationId xmlns:p14="http://schemas.microsoft.com/office/powerpoint/2010/main" val="1356704089"/>
      </p:ext>
    </p:extLst>
  </p:cSld>
  <p:clrMapOvr>
    <a:masterClrMapping/>
  </p:clrMapOvr>
  <p:transition spd="slow">
    <p:push dir="u"/>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8" name="Text Placeholder 5"/>
          <p:cNvSpPr>
            <a:spLocks noGrp="1"/>
          </p:cNvSpPr>
          <p:nvPr>
            <p:ph type="body" sz="quarter" idx="19" hasCustomPrompt="1"/>
          </p:nvPr>
        </p:nvSpPr>
        <p:spPr>
          <a:xfrm>
            <a:off x="451704" y="1225685"/>
            <a:ext cx="4063787" cy="553158"/>
          </a:xfrm>
          <a:prstGeom prst="rect">
            <a:avLst/>
          </a:prstGeom>
        </p:spPr>
        <p:txBody>
          <a:bodyPr anchor="b" anchorCtr="0">
            <a:noAutofit/>
          </a:bodyPr>
          <a:lstStyle>
            <a:lvl1pPr marL="0" indent="0">
              <a:lnSpc>
                <a:spcPct val="100000"/>
              </a:lnSpc>
              <a:buFontTx/>
              <a:buNone/>
              <a:defRPr sz="1800" b="1" i="0"/>
            </a:lvl1pPr>
          </a:lstStyle>
          <a:p>
            <a:pPr lvl="0"/>
            <a:r>
              <a:rPr lang="en-GB" noProof="0" smtClean="0"/>
              <a:t>Click to edit heading</a:t>
            </a:r>
            <a:endParaRPr lang="en-GB" noProof="0"/>
          </a:p>
        </p:txBody>
      </p:sp>
      <p:sp>
        <p:nvSpPr>
          <p:cNvPr id="9" name="Text Placeholder 12"/>
          <p:cNvSpPr>
            <a:spLocks noGrp="1"/>
          </p:cNvSpPr>
          <p:nvPr>
            <p:ph type="body" sz="quarter" idx="20" hasCustomPrompt="1"/>
          </p:nvPr>
        </p:nvSpPr>
        <p:spPr>
          <a:xfrm>
            <a:off x="453058" y="1814425"/>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13" name="Picture Placeholder 4"/>
          <p:cNvSpPr>
            <a:spLocks noGrp="1"/>
          </p:cNvSpPr>
          <p:nvPr>
            <p:ph type="pic" sz="quarter" idx="14" hasCustomPrompt="1"/>
          </p:nvPr>
        </p:nvSpPr>
        <p:spPr>
          <a:xfrm>
            <a:off x="4795557" y="1231199"/>
            <a:ext cx="3892250" cy="3049448"/>
          </a:xfrm>
          <a:prstGeom prst="rect">
            <a:avLst/>
          </a:prstGeom>
        </p:spPr>
        <p:txBody>
          <a:bodyPr anchor="t" anchorCtr="0">
            <a:normAutofit/>
          </a:bodyPr>
          <a:lstStyle>
            <a:lvl1pPr marL="0" indent="0">
              <a:buNone/>
              <a:defRPr sz="1400">
                <a:solidFill>
                  <a:schemeClr val="bg2"/>
                </a:solidFill>
              </a:defRPr>
            </a:lvl1pPr>
          </a:lstStyle>
          <a:p>
            <a:r>
              <a:rPr lang="en-GB" noProof="0" smtClean="0"/>
              <a:t>Photo Here </a:t>
            </a:r>
            <a:endParaRPr lang="en-GB" noProof="0"/>
          </a:p>
        </p:txBody>
      </p:sp>
    </p:spTree>
    <p:extLst>
      <p:ext uri="{BB962C8B-B14F-4D97-AF65-F5344CB8AC3E}">
        <p14:creationId xmlns:p14="http://schemas.microsoft.com/office/powerpoint/2010/main" val="4151448110"/>
      </p:ext>
    </p:extLst>
  </p:cSld>
  <p:clrMapOvr>
    <a:masterClrMapping/>
  </p:clrMapOvr>
  <p:transition spd="slow">
    <p:push dir="u"/>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16" name="Text Placeholder 5"/>
          <p:cNvSpPr>
            <a:spLocks noGrp="1"/>
          </p:cNvSpPr>
          <p:nvPr>
            <p:ph type="body" sz="quarter" idx="19" hasCustomPrompt="1"/>
          </p:nvPr>
        </p:nvSpPr>
        <p:spPr>
          <a:xfrm>
            <a:off x="451704" y="1225685"/>
            <a:ext cx="4063787" cy="553158"/>
          </a:xfrm>
          <a:prstGeom prst="rect">
            <a:avLst/>
          </a:prstGeom>
        </p:spPr>
        <p:txBody>
          <a:bodyPr anchor="b" anchorCtr="0">
            <a:noAutofit/>
          </a:bodyPr>
          <a:lstStyle>
            <a:lvl1pPr marL="0" indent="0">
              <a:lnSpc>
                <a:spcPct val="100000"/>
              </a:lnSpc>
              <a:buFontTx/>
              <a:buNone/>
              <a:defRPr sz="1800" b="1" i="0"/>
            </a:lvl1pPr>
          </a:lstStyle>
          <a:p>
            <a:pPr lvl="0"/>
            <a:r>
              <a:rPr lang="en-GB" noProof="0" smtClean="0"/>
              <a:t>Click to edit heading</a:t>
            </a:r>
            <a:endParaRPr lang="en-GB" noProof="0"/>
          </a:p>
        </p:txBody>
      </p:sp>
      <p:sp>
        <p:nvSpPr>
          <p:cNvPr id="17" name="Text Placeholder 12"/>
          <p:cNvSpPr>
            <a:spLocks noGrp="1"/>
          </p:cNvSpPr>
          <p:nvPr>
            <p:ph type="body" sz="quarter" idx="20" hasCustomPrompt="1"/>
          </p:nvPr>
        </p:nvSpPr>
        <p:spPr>
          <a:xfrm>
            <a:off x="453058" y="1814425"/>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dirty="0" smtClean="0"/>
              <a:t>Add text here</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3" name="Picture Placeholder 4"/>
          <p:cNvSpPr>
            <a:spLocks noGrp="1"/>
          </p:cNvSpPr>
          <p:nvPr>
            <p:ph type="pic" sz="quarter" idx="14" hasCustomPrompt="1"/>
          </p:nvPr>
        </p:nvSpPr>
        <p:spPr>
          <a:xfrm>
            <a:off x="4795557" y="1231199"/>
            <a:ext cx="3892250" cy="2258995"/>
          </a:xfrm>
          <a:prstGeom prst="rect">
            <a:avLst/>
          </a:prstGeom>
        </p:spPr>
        <p:txBody>
          <a:bodyPr anchor="t" anchorCtr="0">
            <a:normAutofit/>
          </a:bodyPr>
          <a:lstStyle>
            <a:lvl1pPr marL="0" indent="0">
              <a:buNone/>
              <a:defRPr sz="1400">
                <a:solidFill>
                  <a:schemeClr val="bg2"/>
                </a:solidFill>
              </a:defRPr>
            </a:lvl1pPr>
          </a:lstStyle>
          <a:p>
            <a:r>
              <a:rPr lang="en-GB" noProof="0" smtClean="0"/>
              <a:t>Photo Here </a:t>
            </a:r>
            <a:endParaRPr lang="en-GB" noProof="0"/>
          </a:p>
        </p:txBody>
      </p:sp>
      <p:sp>
        <p:nvSpPr>
          <p:cNvPr id="24" name="Rectangle 23"/>
          <p:cNvSpPr/>
          <p:nvPr userDrawn="1"/>
        </p:nvSpPr>
        <p:spPr>
          <a:xfrm>
            <a:off x="4795557"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a:lnSpc>
                <a:spcPct val="110000"/>
              </a:lnSpc>
              <a:defRPr/>
            </a:pPr>
            <a:endParaRPr lang="en-GB" sz="900" i="1" smtClean="0">
              <a:solidFill>
                <a:prstClr val="white"/>
              </a:solidFill>
            </a:endParaRPr>
          </a:p>
          <a:p>
            <a:pPr>
              <a:lnSpc>
                <a:spcPct val="110000"/>
              </a:lnSpc>
              <a:defRPr/>
            </a:pPr>
            <a:endParaRPr lang="en-GB" sz="900" i="1" smtClean="0">
              <a:solidFill>
                <a:prstClr val="white"/>
              </a:solidFill>
            </a:endParaRPr>
          </a:p>
          <a:p>
            <a:pPr>
              <a:lnSpc>
                <a:spcPct val="110000"/>
              </a:lnSpc>
            </a:pPr>
            <a:endParaRPr lang="en-GB" sz="900" i="1">
              <a:solidFill>
                <a:prstClr val="white"/>
              </a:solidFill>
            </a:endParaRPr>
          </a:p>
        </p:txBody>
      </p:sp>
      <p:sp>
        <p:nvSpPr>
          <p:cNvPr id="9" name="Text Placeholder 6"/>
          <p:cNvSpPr>
            <a:spLocks noGrp="1"/>
          </p:cNvSpPr>
          <p:nvPr>
            <p:ph type="body" sz="quarter" idx="22" hasCustomPrompt="1"/>
          </p:nvPr>
        </p:nvSpPr>
        <p:spPr>
          <a:xfrm>
            <a:off x="4876800" y="3580261"/>
            <a:ext cx="3733800" cy="609600"/>
          </a:xfrm>
          <a:prstGeom prst="rect">
            <a:avLst/>
          </a:prstGeom>
        </p:spPr>
        <p:txBody>
          <a:bodyPr vert="horz" lIns="0" tIns="0" rIns="0" bIns="0"/>
          <a:lstStyle>
            <a:lvl1pPr marL="74250" marR="0" indent="0" algn="l" defTabSz="457155" rtl="0" eaLnBrk="1" fontAlgn="base" latinLnBrk="0" hangingPunct="1">
              <a:lnSpc>
                <a:spcPct val="110000"/>
              </a:lnSpc>
              <a:spcBef>
                <a:spcPts val="400"/>
              </a:spcBef>
              <a:spcAft>
                <a:spcPct val="0"/>
              </a:spcAft>
              <a:buClr>
                <a:schemeClr val="accent1"/>
              </a:buClr>
              <a:buSzTx/>
              <a:buFont typeface="Arial"/>
              <a:buNone/>
              <a:tabLst/>
              <a:defRPr sz="900" b="0" i="1">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50" marR="0" lvl="0" indent="0" algn="l" defTabSz="457155" rtl="0" eaLnBrk="1" fontAlgn="base" latinLnBrk="0" hangingPunct="1">
              <a:lnSpc>
                <a:spcPct val="110000"/>
              </a:lnSpc>
              <a:spcBef>
                <a:spcPts val="400"/>
              </a:spcBef>
              <a:spcAft>
                <a:spcPct val="0"/>
              </a:spcAft>
              <a:buClr>
                <a:schemeClr val="accent1"/>
              </a:buClr>
              <a:buSzTx/>
              <a:buFont typeface="Arial"/>
              <a:buNone/>
              <a:tabLst/>
              <a:defRPr/>
            </a:pPr>
            <a:r>
              <a:rPr lang="en-GB" sz="1100" b="0" i="1" noProof="0" dirty="0" smtClean="0">
                <a:solidFill>
                  <a:schemeClr val="bg1"/>
                </a:solidFill>
              </a:rPr>
              <a:t>Caption or</a:t>
            </a:r>
            <a:r>
              <a:rPr lang="en-GB" sz="1100" b="0" i="1" baseline="0" noProof="0" dirty="0" smtClean="0">
                <a:solidFill>
                  <a:schemeClr val="bg1"/>
                </a:solidFill>
              </a:rPr>
              <a:t> credit for a photo could be put in this space. </a:t>
            </a:r>
            <a:r>
              <a:rPr lang="en-GB" sz="1100" b="0" i="1" noProof="0" dirty="0" smtClean="0">
                <a:solidFill>
                  <a:schemeClr val="bg1"/>
                </a:solidFill>
              </a:rPr>
              <a:t>You may adjust the height of this box</a:t>
            </a:r>
            <a:r>
              <a:rPr lang="en-GB" sz="1100" b="0" i="1" baseline="0" noProof="0" dirty="0" smtClean="0">
                <a:solidFill>
                  <a:schemeClr val="bg1"/>
                </a:solidFill>
              </a:rPr>
              <a:t> to accommodate more or less text. Suggested number of lines of text is no less than two and no more than four.</a:t>
            </a:r>
            <a:endParaRPr lang="en-GB" sz="1100" b="0" i="1" noProof="0" dirty="0" smtClean="0">
              <a:solidFill>
                <a:schemeClr val="bg1"/>
              </a:solidFill>
            </a:endParaRPr>
          </a:p>
        </p:txBody>
      </p:sp>
    </p:spTree>
    <p:extLst>
      <p:ext uri="{BB962C8B-B14F-4D97-AF65-F5344CB8AC3E}">
        <p14:creationId xmlns:p14="http://schemas.microsoft.com/office/powerpoint/2010/main" val="2383387087"/>
      </p:ext>
    </p:extLst>
  </p:cSld>
  <p:clrMapOvr>
    <a:masterClrMapping/>
  </p:clrMapOvr>
  <p:transition spd="slow">
    <p:push dir="u"/>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2 Photos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6" name="Picture Placeholder 4"/>
          <p:cNvSpPr>
            <a:spLocks noGrp="1"/>
          </p:cNvSpPr>
          <p:nvPr>
            <p:ph type="pic" sz="quarter" idx="14" hasCustomPrompt="1"/>
          </p:nvPr>
        </p:nvSpPr>
        <p:spPr>
          <a:xfrm>
            <a:off x="453642" y="1827361"/>
            <a:ext cx="3904707" cy="2449671"/>
          </a:xfrm>
          <a:prstGeom prst="rect">
            <a:avLst/>
          </a:prstGeom>
        </p:spPr>
        <p:txBody>
          <a:bodyPr anchor="t" anchorCtr="0">
            <a:normAutofit/>
          </a:bodyPr>
          <a:lstStyle>
            <a:lvl1pPr marL="0" indent="0">
              <a:buNone/>
              <a:defRPr sz="1400">
                <a:solidFill>
                  <a:schemeClr val="bg2"/>
                </a:solidFill>
              </a:defRPr>
            </a:lvl1pPr>
          </a:lstStyle>
          <a:p>
            <a:r>
              <a:rPr lang="en-GB" noProof="0" smtClean="0"/>
              <a:t>Photo Here </a:t>
            </a:r>
            <a:endParaRPr lang="en-GB" noProof="0"/>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17" name="Picture Placeholder 4"/>
          <p:cNvSpPr>
            <a:spLocks noGrp="1"/>
          </p:cNvSpPr>
          <p:nvPr>
            <p:ph type="pic" sz="quarter" idx="20" hasCustomPrompt="1"/>
          </p:nvPr>
        </p:nvSpPr>
        <p:spPr>
          <a:xfrm>
            <a:off x="4776839" y="1827361"/>
            <a:ext cx="3916516" cy="2449671"/>
          </a:xfrm>
          <a:prstGeom prst="rect">
            <a:avLst/>
          </a:prstGeom>
        </p:spPr>
        <p:txBody>
          <a:bodyPr anchor="t" anchorCtr="0">
            <a:normAutofit/>
          </a:bodyPr>
          <a:lstStyle>
            <a:lvl1pPr marL="0" indent="0">
              <a:buNone/>
              <a:defRPr sz="1400">
                <a:solidFill>
                  <a:schemeClr val="bg2"/>
                </a:solidFill>
              </a:defRPr>
            </a:lvl1pPr>
          </a:lstStyle>
          <a:p>
            <a:r>
              <a:rPr lang="en-GB" noProof="0" smtClean="0"/>
              <a:t>Photo Here </a:t>
            </a:r>
            <a:endParaRPr lang="en-GB" noProof="0"/>
          </a:p>
        </p:txBody>
      </p:sp>
      <p:sp>
        <p:nvSpPr>
          <p:cNvPr id="18" name="Text Placeholder 5"/>
          <p:cNvSpPr>
            <a:spLocks noGrp="1"/>
          </p:cNvSpPr>
          <p:nvPr>
            <p:ph type="body" sz="quarter" idx="21" hasCustomPrompt="1"/>
          </p:nvPr>
        </p:nvSpPr>
        <p:spPr>
          <a:xfrm>
            <a:off x="451705" y="1225685"/>
            <a:ext cx="3907264" cy="553158"/>
          </a:xfrm>
          <a:prstGeom prst="rect">
            <a:avLst/>
          </a:prstGeom>
        </p:spPr>
        <p:txBody>
          <a:bodyPr anchor="b" anchorCtr="0">
            <a:noAutofit/>
          </a:bodyPr>
          <a:lstStyle>
            <a:lvl1pPr marL="0" indent="0">
              <a:lnSpc>
                <a:spcPct val="100000"/>
              </a:lnSpc>
              <a:buFontTx/>
              <a:buNone/>
              <a:defRPr sz="1800" b="1" i="0"/>
            </a:lvl1pPr>
          </a:lstStyle>
          <a:p>
            <a:pPr lvl="0"/>
            <a:r>
              <a:rPr lang="en-GB" noProof="0" smtClean="0"/>
              <a:t>Click to edit heading</a:t>
            </a:r>
            <a:endParaRPr lang="en-GB" noProof="0"/>
          </a:p>
        </p:txBody>
      </p:sp>
      <p:sp>
        <p:nvSpPr>
          <p:cNvPr id="19" name="Text Placeholder 5"/>
          <p:cNvSpPr>
            <a:spLocks noGrp="1"/>
          </p:cNvSpPr>
          <p:nvPr>
            <p:ph type="body" sz="quarter" idx="22" hasCustomPrompt="1"/>
          </p:nvPr>
        </p:nvSpPr>
        <p:spPr>
          <a:xfrm>
            <a:off x="4776485" y="1225685"/>
            <a:ext cx="3907264" cy="553158"/>
          </a:xfrm>
          <a:prstGeom prst="rect">
            <a:avLst/>
          </a:prstGeom>
        </p:spPr>
        <p:txBody>
          <a:bodyPr anchor="b" anchorCtr="0">
            <a:noAutofit/>
          </a:bodyPr>
          <a:lstStyle>
            <a:lvl1pPr marL="0" indent="0">
              <a:lnSpc>
                <a:spcPct val="100000"/>
              </a:lnSpc>
              <a:buFontTx/>
              <a:buNone/>
              <a:defRPr sz="1800" b="1" i="0"/>
            </a:lvl1pPr>
          </a:lstStyle>
          <a:p>
            <a:pPr lvl="0"/>
            <a:r>
              <a:rPr lang="en-GB" noProof="0" smtClean="0"/>
              <a:t>Click to edit heading</a:t>
            </a:r>
            <a:endParaRPr lang="en-GB" noProof="0"/>
          </a:p>
        </p:txBody>
      </p:sp>
    </p:spTree>
    <p:extLst>
      <p:ext uri="{BB962C8B-B14F-4D97-AF65-F5344CB8AC3E}">
        <p14:creationId xmlns:p14="http://schemas.microsoft.com/office/powerpoint/2010/main" val="1160907155"/>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tegories Horizontal">
    <p:spTree>
      <p:nvGrpSpPr>
        <p:cNvPr id="1" name=""/>
        <p:cNvGrpSpPr/>
        <p:nvPr/>
      </p:nvGrpSpPr>
      <p:grpSpPr>
        <a:xfrm>
          <a:off x="0" y="0"/>
          <a:ext cx="0" cy="0"/>
          <a:chOff x="0" y="0"/>
          <a:chExt cx="0" cy="0"/>
        </a:xfrm>
      </p:grpSpPr>
      <p:sp>
        <p:nvSpPr>
          <p:cNvPr id="16" name="Text Placeholder 15"/>
          <p:cNvSpPr>
            <a:spLocks noGrp="1"/>
          </p:cNvSpPr>
          <p:nvPr>
            <p:ph type="body" sz="quarter" idx="17" hasCustomPrompt="1"/>
          </p:nvPr>
        </p:nvSpPr>
        <p:spPr>
          <a:xfrm>
            <a:off x="451277" y="1328359"/>
            <a:ext cx="3046381" cy="728332"/>
          </a:xfrm>
          <a:prstGeom prst="rect">
            <a:avLst/>
          </a:prstGeom>
          <a:solidFill>
            <a:schemeClr val="tx2"/>
          </a:solidFill>
        </p:spPr>
        <p:txBody>
          <a:bodyPr anchor="ctr" anchorCtr="1"/>
          <a:lstStyle>
            <a:lvl1pPr marL="0" indent="0" algn="ctr">
              <a:lnSpc>
                <a:spcPct val="100000"/>
              </a:lnSpc>
              <a:buFontTx/>
              <a:buNone/>
              <a:defRPr sz="1500" b="1" i="0" baseline="0">
                <a:solidFill>
                  <a:schemeClr val="bg1"/>
                </a:solidFill>
                <a:cs typeface="B Roya" pitchFamily="2" charset="-78"/>
              </a:defRPr>
            </a:lvl1pPr>
          </a:lstStyle>
          <a:p>
            <a:pPr lvl="0"/>
            <a:r>
              <a:rPr lang="fa-IR" noProof="0" dirty="0" smtClean="0"/>
              <a:t>براي ويرايش متن كليك كنيد</a:t>
            </a:r>
            <a:endParaRPr lang="en-GB" noProof="0" dirty="0"/>
          </a:p>
        </p:txBody>
      </p:sp>
      <p:sp>
        <p:nvSpPr>
          <p:cNvPr id="2" name="Title 1"/>
          <p:cNvSpPr>
            <a:spLocks noGrp="1"/>
          </p:cNvSpPr>
          <p:nvPr>
            <p:ph type="title" hasCustomPrompt="1"/>
          </p:nvPr>
        </p:nvSpPr>
        <p:spPr/>
        <p:txBody>
          <a:bodyPr/>
          <a:lstStyle>
            <a:lvl1pPr>
              <a:defRPr b="1">
                <a:cs typeface="B Roya" pitchFamily="2" charset="-78"/>
              </a:defRPr>
            </a:lvl1pPr>
          </a:lstStyle>
          <a:p>
            <a:r>
              <a:rPr lang="fa-IR" noProof="0" dirty="0" smtClean="0"/>
              <a:t>براي ويرايش عنوان كليك كنيد</a:t>
            </a:r>
            <a:endParaRPr lang="en-GB" noProof="0" dirty="0"/>
          </a:p>
        </p:txBody>
      </p:sp>
      <p:sp>
        <p:nvSpPr>
          <p:cNvPr id="4" name="Slide Number Placeholder 3"/>
          <p:cNvSpPr>
            <a:spLocks noGrp="1"/>
          </p:cNvSpPr>
          <p:nvPr>
            <p:ph type="sldNum" sz="quarter" idx="20"/>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21" name="Text Placeholder 11"/>
          <p:cNvSpPr>
            <a:spLocks noGrp="1"/>
          </p:cNvSpPr>
          <p:nvPr>
            <p:ph type="body" sz="quarter" idx="21" hasCustomPrompt="1"/>
          </p:nvPr>
        </p:nvSpPr>
        <p:spPr>
          <a:xfrm>
            <a:off x="3830320" y="1249032"/>
            <a:ext cx="4859760" cy="917367"/>
          </a:xfrm>
          <a:prstGeom prst="rect">
            <a:avLst/>
          </a:prstGeom>
        </p:spPr>
        <p:txBody>
          <a:bodyPr>
            <a:noAutofit/>
          </a:bodyPr>
          <a:lstStyle>
            <a:lvl1pPr algn="r" rtl="1">
              <a:defRPr sz="1200" b="1">
                <a:cs typeface="B Roya" pitchFamily="2" charset="-78"/>
              </a:defRPr>
            </a:lvl1pPr>
          </a:lstStyle>
          <a:p>
            <a:pPr lvl="0"/>
            <a:r>
              <a:rPr lang="fa-IR" noProof="0" dirty="0" smtClean="0"/>
              <a:t>متن را اينجا قرار دهيد</a:t>
            </a:r>
            <a:endParaRPr lang="en-GB" noProof="0" dirty="0" smtClean="0"/>
          </a:p>
          <a:p>
            <a:pPr lvl="0"/>
            <a:endParaRPr lang="en-GB" noProof="0" dirty="0"/>
          </a:p>
        </p:txBody>
      </p:sp>
      <p:sp>
        <p:nvSpPr>
          <p:cNvPr id="10" name="Text Placeholder 15"/>
          <p:cNvSpPr>
            <a:spLocks noGrp="1"/>
          </p:cNvSpPr>
          <p:nvPr>
            <p:ph type="body" sz="quarter" idx="22" hasCustomPrompt="1"/>
          </p:nvPr>
        </p:nvSpPr>
        <p:spPr>
          <a:xfrm>
            <a:off x="451277" y="2387789"/>
            <a:ext cx="3046381" cy="728332"/>
          </a:xfrm>
          <a:prstGeom prst="rect">
            <a:avLst/>
          </a:prstGeom>
          <a:solidFill>
            <a:schemeClr val="tx2"/>
          </a:solidFill>
        </p:spPr>
        <p:txBody>
          <a:bodyPr anchor="ctr" anchorCtr="1"/>
          <a:lstStyle>
            <a:lvl1pPr marL="0" indent="0" algn="ctr">
              <a:lnSpc>
                <a:spcPct val="100000"/>
              </a:lnSpc>
              <a:buFontTx/>
              <a:buNone/>
              <a:defRPr sz="1500" b="1" i="0">
                <a:solidFill>
                  <a:schemeClr val="bg1"/>
                </a:solidFill>
                <a:cs typeface="B Roya" pitchFamily="2" charset="-78"/>
              </a:defRPr>
            </a:lvl1pPr>
          </a:lstStyle>
          <a:p>
            <a:pPr lvl="0"/>
            <a:r>
              <a:rPr lang="fa-IR" noProof="0" dirty="0" smtClean="0"/>
              <a:t>براي ويرايش متن كليك كنيد</a:t>
            </a:r>
            <a:endParaRPr lang="en-GB" noProof="0" dirty="0"/>
          </a:p>
        </p:txBody>
      </p:sp>
      <p:sp>
        <p:nvSpPr>
          <p:cNvPr id="11" name="Text Placeholder 11"/>
          <p:cNvSpPr>
            <a:spLocks noGrp="1"/>
          </p:cNvSpPr>
          <p:nvPr>
            <p:ph type="body" sz="quarter" idx="23" hasCustomPrompt="1"/>
          </p:nvPr>
        </p:nvSpPr>
        <p:spPr>
          <a:xfrm>
            <a:off x="3830320" y="2308462"/>
            <a:ext cx="4859760" cy="917367"/>
          </a:xfrm>
          <a:prstGeom prst="rect">
            <a:avLst/>
          </a:prstGeom>
        </p:spPr>
        <p:txBody>
          <a:bodyPr>
            <a:noAutofit/>
          </a:bodyPr>
          <a:lstStyle>
            <a:lvl1pPr algn="r" rtl="1">
              <a:defRPr sz="1200" b="1">
                <a:cs typeface="B Roya" pitchFamily="2" charset="-78"/>
              </a:defRPr>
            </a:lvl1pPr>
          </a:lstStyle>
          <a:p>
            <a:pPr lvl="0"/>
            <a:r>
              <a:rPr lang="fa-IR" noProof="0" dirty="0" smtClean="0"/>
              <a:t>متن را اينجا قرار دهيد</a:t>
            </a:r>
            <a:endParaRPr lang="en-GB" noProof="0" dirty="0" smtClean="0"/>
          </a:p>
          <a:p>
            <a:pPr lvl="0"/>
            <a:endParaRPr lang="en-GB" noProof="0" dirty="0"/>
          </a:p>
        </p:txBody>
      </p:sp>
      <p:sp>
        <p:nvSpPr>
          <p:cNvPr id="12" name="Text Placeholder 15"/>
          <p:cNvSpPr>
            <a:spLocks noGrp="1"/>
          </p:cNvSpPr>
          <p:nvPr>
            <p:ph type="body" sz="quarter" idx="24" hasCustomPrompt="1"/>
          </p:nvPr>
        </p:nvSpPr>
        <p:spPr>
          <a:xfrm>
            <a:off x="451277" y="3447219"/>
            <a:ext cx="3046381" cy="728332"/>
          </a:xfrm>
          <a:prstGeom prst="rect">
            <a:avLst/>
          </a:prstGeom>
          <a:solidFill>
            <a:schemeClr val="tx2"/>
          </a:solidFill>
        </p:spPr>
        <p:txBody>
          <a:bodyPr anchor="ctr" anchorCtr="1"/>
          <a:lstStyle>
            <a:lvl1pPr marL="0" indent="0" algn="ctr">
              <a:lnSpc>
                <a:spcPct val="100000"/>
              </a:lnSpc>
              <a:buFontTx/>
              <a:buNone/>
              <a:defRPr sz="1500" b="1" i="0">
                <a:solidFill>
                  <a:schemeClr val="bg1"/>
                </a:solidFill>
                <a:cs typeface="B Roya" pitchFamily="2" charset="-78"/>
              </a:defRPr>
            </a:lvl1pPr>
          </a:lstStyle>
          <a:p>
            <a:pPr lvl="0"/>
            <a:r>
              <a:rPr lang="fa-IR" noProof="0" dirty="0" smtClean="0"/>
              <a:t>براي ويرايش متن كليك كنيد</a:t>
            </a:r>
            <a:endParaRPr lang="en-GB" noProof="0" dirty="0"/>
          </a:p>
        </p:txBody>
      </p:sp>
      <p:sp>
        <p:nvSpPr>
          <p:cNvPr id="15" name="Text Placeholder 11"/>
          <p:cNvSpPr>
            <a:spLocks noGrp="1"/>
          </p:cNvSpPr>
          <p:nvPr>
            <p:ph type="body" sz="quarter" idx="25" hasCustomPrompt="1"/>
          </p:nvPr>
        </p:nvSpPr>
        <p:spPr>
          <a:xfrm>
            <a:off x="3830320" y="3367892"/>
            <a:ext cx="4859760" cy="917367"/>
          </a:xfrm>
          <a:prstGeom prst="rect">
            <a:avLst/>
          </a:prstGeom>
        </p:spPr>
        <p:txBody>
          <a:bodyPr>
            <a:noAutofit/>
          </a:bodyPr>
          <a:lstStyle>
            <a:lvl1pPr algn="r" rtl="1">
              <a:defRPr sz="1200" b="1">
                <a:cs typeface="B Roya" pitchFamily="2" charset="-78"/>
              </a:defRPr>
            </a:lvl1pPr>
          </a:lstStyle>
          <a:p>
            <a:pPr lvl="0"/>
            <a:r>
              <a:rPr lang="fa-IR" noProof="0" dirty="0" smtClean="0"/>
              <a:t>متن را اينجا قرار دهيد</a:t>
            </a:r>
            <a:endParaRPr lang="en-GB" noProof="0" dirty="0" smtClean="0"/>
          </a:p>
          <a:p>
            <a:pPr lvl="0"/>
            <a:endParaRPr lang="en-GB" noProof="0" dirty="0"/>
          </a:p>
        </p:txBody>
      </p:sp>
    </p:spTree>
    <p:extLst>
      <p:ext uri="{BB962C8B-B14F-4D97-AF65-F5344CB8AC3E}">
        <p14:creationId xmlns:p14="http://schemas.microsoft.com/office/powerpoint/2010/main" val="4000445472"/>
      </p:ext>
    </p:extLst>
  </p:cSld>
  <p:clrMapOvr>
    <a:masterClrMapping/>
  </p:clrMapOvr>
  <p:transition spd="slow">
    <p:push dir="u"/>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ext Placeholder 11"/>
          <p:cNvSpPr>
            <a:spLocks noGrp="1"/>
          </p:cNvSpPr>
          <p:nvPr>
            <p:ph type="body" sz="quarter" idx="12" hasCustomPrompt="1"/>
          </p:nvPr>
        </p:nvSpPr>
        <p:spPr>
          <a:xfrm>
            <a:off x="446424" y="1091047"/>
            <a:ext cx="8235758" cy="3319317"/>
          </a:xfrm>
          <a:prstGeom prst="rect">
            <a:avLst/>
          </a:prstGeom>
        </p:spPr>
        <p:txBody>
          <a:bodyPr/>
          <a:lstStyle>
            <a:lvl1pPr>
              <a:lnSpc>
                <a:spcPct val="150000"/>
              </a:lnSpc>
              <a:defRPr sz="1500"/>
            </a:lvl1pPr>
            <a:lvl2pPr>
              <a:lnSpc>
                <a:spcPct val="150000"/>
              </a:lnSpc>
              <a:defRPr sz="1500"/>
            </a:lvl2pPr>
            <a:lvl3pPr>
              <a:lnSpc>
                <a:spcPct val="150000"/>
              </a:lnSpc>
              <a:defRPr sz="1500"/>
            </a:lvl3pPr>
            <a:lvl4pPr>
              <a:lnSpc>
                <a:spcPct val="150000"/>
              </a:lnSpc>
              <a:defRPr sz="1500"/>
            </a:lvl4pPr>
            <a:lvl5pPr>
              <a:lnSpc>
                <a:spcPct val="150000"/>
              </a:lnSpc>
              <a:defRPr sz="15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a:p>
        </p:txBody>
      </p:sp>
      <p:sp>
        <p:nvSpPr>
          <p:cNvPr id="2" name="Title 1"/>
          <p:cNvSpPr>
            <a:spLocks noGrp="1"/>
          </p:cNvSpPr>
          <p:nvPr>
            <p:ph type="title" hasCustomPrompt="1"/>
          </p:nvPr>
        </p:nvSpPr>
        <p:spPr/>
        <p:txBody>
          <a:bodyPr/>
          <a:lstStyle/>
          <a:p>
            <a:r>
              <a:rPr lang="en-GB" noProof="0" smtClean="0"/>
              <a:t>Agenda Slide</a:t>
            </a:r>
            <a:endParaRPr lang="en-GB" noProof="0"/>
          </a:p>
        </p:txBody>
      </p:sp>
      <p:sp>
        <p:nvSpPr>
          <p:cNvPr id="5" name="Slide Number Placeholder 4"/>
          <p:cNvSpPr>
            <a:spLocks noGrp="1"/>
          </p:cNvSpPr>
          <p:nvPr>
            <p:ph type="sldNum" sz="quarter" idx="13"/>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3583420202"/>
      </p:ext>
    </p:extLst>
  </p:cSld>
  <p:clrMapOvr>
    <a:masterClrMapping/>
  </p:clrMapOvr>
  <p:transition spd="slow">
    <p:push dir="u"/>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cxnSp>
        <p:nvCxnSpPr>
          <p:cNvPr id="16" name="Straight Connector 15"/>
          <p:cNvCxnSpPr/>
          <p:nvPr userDrawn="1"/>
        </p:nvCxnSpPr>
        <p:spPr>
          <a:xfrm>
            <a:off x="4572000" y="1183585"/>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flipV="1">
            <a:off x="441258" y="2733872"/>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2"/>
          <p:cNvSpPr>
            <a:spLocks noGrp="1"/>
          </p:cNvSpPr>
          <p:nvPr>
            <p:ph type="body" sz="quarter" idx="11" hasCustomPrompt="1"/>
          </p:nvPr>
        </p:nvSpPr>
        <p:spPr>
          <a:xfrm>
            <a:off x="450645" y="1184815"/>
            <a:ext cx="3958108" cy="1372810"/>
          </a:xfrm>
          <a:prstGeom prst="rect">
            <a:avLst/>
          </a:prstGeom>
        </p:spPr>
        <p:txBody>
          <a:bodyPr>
            <a:noAutofit/>
          </a:bodyPr>
          <a:lstStyle>
            <a:lvl1pPr>
              <a:lnSpc>
                <a:spcPct val="100000"/>
              </a:lnSpc>
              <a:spcBef>
                <a:spcPts val="400"/>
              </a:spcBef>
              <a:defRPr sz="1100"/>
            </a:lvl1pPr>
            <a:lvl2pPr>
              <a:lnSpc>
                <a:spcPct val="100000"/>
              </a:lnSpc>
              <a:spcBef>
                <a:spcPts val="400"/>
              </a:spcBef>
              <a:defRPr sz="1100"/>
            </a:lvl2pPr>
            <a:lvl3pPr>
              <a:lnSpc>
                <a:spcPct val="100000"/>
              </a:lnSpc>
              <a:spcBef>
                <a:spcPts val="400"/>
              </a:spcBef>
              <a:defRPr sz="1100"/>
            </a:lvl3pPr>
            <a:lvl4pPr>
              <a:lnSpc>
                <a:spcPct val="100000"/>
              </a:lnSpc>
              <a:spcBef>
                <a:spcPts val="400"/>
              </a:spcBef>
              <a:defRPr sz="1100"/>
            </a:lvl4pPr>
            <a:lvl5pPr>
              <a:lnSpc>
                <a:spcPct val="100000"/>
              </a:lnSpc>
              <a:spcBef>
                <a:spcPts val="400"/>
              </a:spcBef>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21" name="Text Placeholder 12"/>
          <p:cNvSpPr>
            <a:spLocks noGrp="1"/>
          </p:cNvSpPr>
          <p:nvPr>
            <p:ph type="body" sz="quarter" idx="12" hasCustomPrompt="1"/>
          </p:nvPr>
        </p:nvSpPr>
        <p:spPr>
          <a:xfrm>
            <a:off x="4746869" y="1184815"/>
            <a:ext cx="3946485" cy="1372810"/>
          </a:xfrm>
          <a:prstGeom prst="rect">
            <a:avLst/>
          </a:prstGeom>
        </p:spPr>
        <p:txBody>
          <a:bodyPr>
            <a:noAutofit/>
          </a:bodyPr>
          <a:lstStyle>
            <a:lvl1pPr>
              <a:lnSpc>
                <a:spcPct val="100000"/>
              </a:lnSpc>
              <a:spcBef>
                <a:spcPts val="400"/>
              </a:spcBef>
              <a:defRPr sz="1100"/>
            </a:lvl1pPr>
            <a:lvl2pPr>
              <a:lnSpc>
                <a:spcPct val="100000"/>
              </a:lnSpc>
              <a:spcBef>
                <a:spcPts val="400"/>
              </a:spcBef>
              <a:defRPr sz="1100"/>
            </a:lvl2pPr>
            <a:lvl3pPr>
              <a:lnSpc>
                <a:spcPct val="100000"/>
              </a:lnSpc>
              <a:spcBef>
                <a:spcPts val="400"/>
              </a:spcBef>
              <a:defRPr sz="1100"/>
            </a:lvl3pPr>
            <a:lvl4pPr>
              <a:lnSpc>
                <a:spcPct val="100000"/>
              </a:lnSpc>
              <a:spcBef>
                <a:spcPts val="400"/>
              </a:spcBef>
              <a:defRPr sz="1100"/>
            </a:lvl4pPr>
            <a:lvl5pPr>
              <a:lnSpc>
                <a:spcPct val="100000"/>
              </a:lnSpc>
              <a:spcBef>
                <a:spcPts val="400"/>
              </a:spcBef>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22" name="Text Placeholder 12"/>
          <p:cNvSpPr>
            <a:spLocks noGrp="1"/>
          </p:cNvSpPr>
          <p:nvPr>
            <p:ph type="body" sz="quarter" idx="13" hasCustomPrompt="1"/>
          </p:nvPr>
        </p:nvSpPr>
        <p:spPr>
          <a:xfrm>
            <a:off x="450645" y="2902858"/>
            <a:ext cx="3958108" cy="1372810"/>
          </a:xfrm>
          <a:prstGeom prst="rect">
            <a:avLst/>
          </a:prstGeom>
        </p:spPr>
        <p:txBody>
          <a:bodyPr>
            <a:noAutofit/>
          </a:bodyPr>
          <a:lstStyle>
            <a:lvl1pPr>
              <a:lnSpc>
                <a:spcPct val="100000"/>
              </a:lnSpc>
              <a:spcBef>
                <a:spcPts val="400"/>
              </a:spcBef>
              <a:defRPr sz="1100"/>
            </a:lvl1pPr>
            <a:lvl2pPr>
              <a:lnSpc>
                <a:spcPct val="100000"/>
              </a:lnSpc>
              <a:spcBef>
                <a:spcPts val="400"/>
              </a:spcBef>
              <a:defRPr sz="1100"/>
            </a:lvl2pPr>
            <a:lvl3pPr>
              <a:lnSpc>
                <a:spcPct val="100000"/>
              </a:lnSpc>
              <a:spcBef>
                <a:spcPts val="400"/>
              </a:spcBef>
              <a:defRPr sz="1100"/>
            </a:lvl3pPr>
            <a:lvl4pPr>
              <a:lnSpc>
                <a:spcPct val="100000"/>
              </a:lnSpc>
              <a:spcBef>
                <a:spcPts val="400"/>
              </a:spcBef>
              <a:defRPr sz="1100"/>
            </a:lvl4pPr>
            <a:lvl5pPr>
              <a:lnSpc>
                <a:spcPct val="100000"/>
              </a:lnSpc>
              <a:spcBef>
                <a:spcPts val="400"/>
              </a:spcBef>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23" name="Text Placeholder 12"/>
          <p:cNvSpPr>
            <a:spLocks noGrp="1"/>
          </p:cNvSpPr>
          <p:nvPr>
            <p:ph type="body" sz="quarter" idx="14" hasCustomPrompt="1"/>
          </p:nvPr>
        </p:nvSpPr>
        <p:spPr>
          <a:xfrm>
            <a:off x="4746869" y="2902858"/>
            <a:ext cx="3946485" cy="1372810"/>
          </a:xfrm>
          <a:prstGeom prst="rect">
            <a:avLst/>
          </a:prstGeom>
        </p:spPr>
        <p:txBody>
          <a:bodyPr lIns="91440">
            <a:noAutofit/>
          </a:bodyPr>
          <a:lstStyle>
            <a:lvl1pPr>
              <a:lnSpc>
                <a:spcPct val="100000"/>
              </a:lnSpc>
              <a:spcBef>
                <a:spcPts val="400"/>
              </a:spcBef>
              <a:defRPr sz="1100" kern="1200"/>
            </a:lvl1pPr>
            <a:lvl2pPr>
              <a:lnSpc>
                <a:spcPct val="100000"/>
              </a:lnSpc>
              <a:spcBef>
                <a:spcPts val="400"/>
              </a:spcBef>
              <a:defRPr sz="1100"/>
            </a:lvl2pPr>
            <a:lvl3pPr>
              <a:lnSpc>
                <a:spcPct val="100000"/>
              </a:lnSpc>
              <a:spcBef>
                <a:spcPts val="400"/>
              </a:spcBef>
              <a:defRPr sz="1100" kern="1200"/>
            </a:lvl3pPr>
            <a:lvl4pPr>
              <a:lnSpc>
                <a:spcPct val="100000"/>
              </a:lnSpc>
              <a:spcBef>
                <a:spcPts val="400"/>
              </a:spcBef>
              <a:defRPr sz="1100" kern="1200"/>
            </a:lvl4pPr>
            <a:lvl5pPr>
              <a:lnSpc>
                <a:spcPct val="100000"/>
              </a:lnSpc>
              <a:spcBef>
                <a:spcPts val="400"/>
              </a:spcBef>
              <a:defRPr sz="1100" kern="12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Tree>
    <p:extLst>
      <p:ext uri="{BB962C8B-B14F-4D97-AF65-F5344CB8AC3E}">
        <p14:creationId xmlns:p14="http://schemas.microsoft.com/office/powerpoint/2010/main" val="2325649175"/>
      </p:ext>
    </p:extLst>
  </p:cSld>
  <p:clrMapOvr>
    <a:masterClrMapping/>
  </p:clrMapOvr>
  <p:transition spd="slow">
    <p:push dir="u"/>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Quadrant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cxnSp>
        <p:nvCxnSpPr>
          <p:cNvPr id="5" name="Straight Connector 4"/>
          <p:cNvCxnSpPr/>
          <p:nvPr userDrawn="1"/>
        </p:nvCxnSpPr>
        <p:spPr>
          <a:xfrm>
            <a:off x="4572000" y="1183585"/>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flipV="1">
            <a:off x="441258" y="2733872"/>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450645" y="1506801"/>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15" name="Text Placeholder 5"/>
          <p:cNvSpPr>
            <a:spLocks noGrp="1"/>
          </p:cNvSpPr>
          <p:nvPr>
            <p:ph type="body" sz="quarter" idx="21" hasCustomPrompt="1"/>
          </p:nvPr>
        </p:nvSpPr>
        <p:spPr>
          <a:xfrm>
            <a:off x="451705" y="1187777"/>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smtClean="0"/>
              <a:t>Click to edit heading</a:t>
            </a:r>
            <a:endParaRPr lang="en-GB" noProof="0"/>
          </a:p>
        </p:txBody>
      </p:sp>
      <p:sp>
        <p:nvSpPr>
          <p:cNvPr id="26" name="Text Placeholder 12"/>
          <p:cNvSpPr>
            <a:spLocks noGrp="1"/>
          </p:cNvSpPr>
          <p:nvPr>
            <p:ph type="body" sz="quarter" idx="22" hasCustomPrompt="1"/>
          </p:nvPr>
        </p:nvSpPr>
        <p:spPr>
          <a:xfrm>
            <a:off x="4730160" y="1506801"/>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27" name="Text Placeholder 5"/>
          <p:cNvSpPr>
            <a:spLocks noGrp="1"/>
          </p:cNvSpPr>
          <p:nvPr>
            <p:ph type="body" sz="quarter" idx="23" hasCustomPrompt="1"/>
          </p:nvPr>
        </p:nvSpPr>
        <p:spPr>
          <a:xfrm>
            <a:off x="4731220" y="1187777"/>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smtClean="0"/>
              <a:t>Click to edit heading</a:t>
            </a:r>
            <a:endParaRPr lang="en-GB" noProof="0"/>
          </a:p>
        </p:txBody>
      </p:sp>
      <p:sp>
        <p:nvSpPr>
          <p:cNvPr id="28" name="Text Placeholder 12"/>
          <p:cNvSpPr>
            <a:spLocks noGrp="1"/>
          </p:cNvSpPr>
          <p:nvPr>
            <p:ph type="body" sz="quarter" idx="24" hasCustomPrompt="1"/>
          </p:nvPr>
        </p:nvSpPr>
        <p:spPr>
          <a:xfrm>
            <a:off x="450645" y="3153953"/>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29" name="Text Placeholder 5"/>
          <p:cNvSpPr>
            <a:spLocks noGrp="1"/>
          </p:cNvSpPr>
          <p:nvPr>
            <p:ph type="body" sz="quarter" idx="25" hasCustomPrompt="1"/>
          </p:nvPr>
        </p:nvSpPr>
        <p:spPr>
          <a:xfrm>
            <a:off x="451705" y="2834929"/>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smtClean="0"/>
              <a:t>Click to edit heading</a:t>
            </a:r>
            <a:endParaRPr lang="en-GB" noProof="0"/>
          </a:p>
        </p:txBody>
      </p:sp>
      <p:sp>
        <p:nvSpPr>
          <p:cNvPr id="30" name="Text Placeholder 12"/>
          <p:cNvSpPr>
            <a:spLocks noGrp="1"/>
          </p:cNvSpPr>
          <p:nvPr>
            <p:ph type="body" sz="quarter" idx="26" hasCustomPrompt="1"/>
          </p:nvPr>
        </p:nvSpPr>
        <p:spPr>
          <a:xfrm>
            <a:off x="4730160" y="3153953"/>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1" name="Text Placeholder 5"/>
          <p:cNvSpPr>
            <a:spLocks noGrp="1"/>
          </p:cNvSpPr>
          <p:nvPr>
            <p:ph type="body" sz="quarter" idx="27" hasCustomPrompt="1"/>
          </p:nvPr>
        </p:nvSpPr>
        <p:spPr>
          <a:xfrm>
            <a:off x="4731220" y="2834929"/>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smtClean="0"/>
              <a:t>Click to edit heading</a:t>
            </a:r>
            <a:endParaRPr lang="en-GB" noProof="0"/>
          </a:p>
        </p:txBody>
      </p:sp>
    </p:spTree>
    <p:extLst>
      <p:ext uri="{BB962C8B-B14F-4D97-AF65-F5344CB8AC3E}">
        <p14:creationId xmlns:p14="http://schemas.microsoft.com/office/powerpoint/2010/main" val="1112367236"/>
      </p:ext>
    </p:extLst>
  </p:cSld>
  <p:clrMapOvr>
    <a:masterClrMapping/>
  </p:clrMapOvr>
  <p:transition spd="slow">
    <p:push dir="u"/>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ategories Horizontal">
    <p:spTree>
      <p:nvGrpSpPr>
        <p:cNvPr id="1" name=""/>
        <p:cNvGrpSpPr/>
        <p:nvPr/>
      </p:nvGrpSpPr>
      <p:grpSpPr>
        <a:xfrm>
          <a:off x="0" y="0"/>
          <a:ext cx="0" cy="0"/>
          <a:chOff x="0" y="0"/>
          <a:chExt cx="0" cy="0"/>
        </a:xfrm>
      </p:grpSpPr>
      <p:sp>
        <p:nvSpPr>
          <p:cNvPr id="16" name="Text Placeholder 15"/>
          <p:cNvSpPr>
            <a:spLocks noGrp="1"/>
          </p:cNvSpPr>
          <p:nvPr>
            <p:ph type="body" sz="quarter" idx="17" hasCustomPrompt="1"/>
          </p:nvPr>
        </p:nvSpPr>
        <p:spPr>
          <a:xfrm>
            <a:off x="451277" y="1328359"/>
            <a:ext cx="3046381" cy="728332"/>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smtClean="0"/>
              <a:t>Click to edit text</a:t>
            </a:r>
            <a:endParaRPr lang="en-GB" noProof="0"/>
          </a:p>
        </p:txBody>
      </p:sp>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4" name="Slide Number Placeholder 3"/>
          <p:cNvSpPr>
            <a:spLocks noGrp="1"/>
          </p:cNvSpPr>
          <p:nvPr>
            <p:ph type="sldNum" sz="quarter" idx="20"/>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21" name="Text Placeholder 11"/>
          <p:cNvSpPr>
            <a:spLocks noGrp="1"/>
          </p:cNvSpPr>
          <p:nvPr>
            <p:ph type="body" sz="quarter" idx="21" hasCustomPrompt="1"/>
          </p:nvPr>
        </p:nvSpPr>
        <p:spPr>
          <a:xfrm>
            <a:off x="3830320" y="1249032"/>
            <a:ext cx="4859760" cy="917367"/>
          </a:xfrm>
          <a:prstGeom prst="rect">
            <a:avLst/>
          </a:prstGeom>
        </p:spPr>
        <p:txBody>
          <a:bodyPr>
            <a:noAutofit/>
          </a:bodyPr>
          <a:lstStyle>
            <a:lvl1pPr>
              <a:defRPr sz="1200"/>
            </a:lvl1pPr>
          </a:lstStyle>
          <a:p>
            <a:pPr lvl="0"/>
            <a:r>
              <a:rPr lang="en-GB" noProof="0" smtClean="0"/>
              <a:t>Add text here</a:t>
            </a:r>
          </a:p>
          <a:p>
            <a:pPr lvl="0"/>
            <a:endParaRPr lang="en-GB" noProof="0"/>
          </a:p>
        </p:txBody>
      </p:sp>
      <p:sp>
        <p:nvSpPr>
          <p:cNvPr id="10" name="Text Placeholder 15"/>
          <p:cNvSpPr>
            <a:spLocks noGrp="1"/>
          </p:cNvSpPr>
          <p:nvPr>
            <p:ph type="body" sz="quarter" idx="22" hasCustomPrompt="1"/>
          </p:nvPr>
        </p:nvSpPr>
        <p:spPr>
          <a:xfrm>
            <a:off x="451277" y="2387789"/>
            <a:ext cx="3046381" cy="728332"/>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smtClean="0"/>
              <a:t>Click to edit text</a:t>
            </a:r>
            <a:endParaRPr lang="en-GB" noProof="0"/>
          </a:p>
        </p:txBody>
      </p:sp>
      <p:sp>
        <p:nvSpPr>
          <p:cNvPr id="11" name="Text Placeholder 11"/>
          <p:cNvSpPr>
            <a:spLocks noGrp="1"/>
          </p:cNvSpPr>
          <p:nvPr>
            <p:ph type="body" sz="quarter" idx="23" hasCustomPrompt="1"/>
          </p:nvPr>
        </p:nvSpPr>
        <p:spPr>
          <a:xfrm>
            <a:off x="3830320" y="2308462"/>
            <a:ext cx="4859760" cy="917367"/>
          </a:xfrm>
          <a:prstGeom prst="rect">
            <a:avLst/>
          </a:prstGeom>
        </p:spPr>
        <p:txBody>
          <a:bodyPr>
            <a:noAutofit/>
          </a:bodyPr>
          <a:lstStyle>
            <a:lvl1pPr>
              <a:defRPr sz="1200"/>
            </a:lvl1pPr>
          </a:lstStyle>
          <a:p>
            <a:pPr lvl="0"/>
            <a:r>
              <a:rPr lang="en-GB" noProof="0" smtClean="0"/>
              <a:t>Add text here</a:t>
            </a:r>
          </a:p>
          <a:p>
            <a:pPr lvl="0"/>
            <a:endParaRPr lang="en-GB" noProof="0"/>
          </a:p>
        </p:txBody>
      </p:sp>
      <p:sp>
        <p:nvSpPr>
          <p:cNvPr id="12" name="Text Placeholder 15"/>
          <p:cNvSpPr>
            <a:spLocks noGrp="1"/>
          </p:cNvSpPr>
          <p:nvPr>
            <p:ph type="body" sz="quarter" idx="24" hasCustomPrompt="1"/>
          </p:nvPr>
        </p:nvSpPr>
        <p:spPr>
          <a:xfrm>
            <a:off x="451277" y="3447219"/>
            <a:ext cx="3046381" cy="728332"/>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smtClean="0"/>
              <a:t>Click to edit text</a:t>
            </a:r>
            <a:endParaRPr lang="en-GB" noProof="0"/>
          </a:p>
        </p:txBody>
      </p:sp>
      <p:sp>
        <p:nvSpPr>
          <p:cNvPr id="15" name="Text Placeholder 11"/>
          <p:cNvSpPr>
            <a:spLocks noGrp="1"/>
          </p:cNvSpPr>
          <p:nvPr>
            <p:ph type="body" sz="quarter" idx="25" hasCustomPrompt="1"/>
          </p:nvPr>
        </p:nvSpPr>
        <p:spPr>
          <a:xfrm>
            <a:off x="3830320" y="3367892"/>
            <a:ext cx="4859760" cy="917367"/>
          </a:xfrm>
          <a:prstGeom prst="rect">
            <a:avLst/>
          </a:prstGeom>
        </p:spPr>
        <p:txBody>
          <a:bodyPr>
            <a:noAutofit/>
          </a:bodyPr>
          <a:lstStyle>
            <a:lvl1pPr>
              <a:defRPr sz="1200"/>
            </a:lvl1pPr>
          </a:lstStyle>
          <a:p>
            <a:pPr lvl="0"/>
            <a:r>
              <a:rPr lang="en-GB" noProof="0" smtClean="0"/>
              <a:t>Add text here</a:t>
            </a:r>
          </a:p>
          <a:p>
            <a:pPr lvl="0"/>
            <a:endParaRPr lang="en-GB" noProof="0"/>
          </a:p>
        </p:txBody>
      </p:sp>
    </p:spTree>
    <p:extLst>
      <p:ext uri="{BB962C8B-B14F-4D97-AF65-F5344CB8AC3E}">
        <p14:creationId xmlns:p14="http://schemas.microsoft.com/office/powerpoint/2010/main" val="3034183377"/>
      </p:ext>
    </p:extLst>
  </p:cSld>
  <p:clrMapOvr>
    <a:masterClrMapping/>
  </p:clrMapOvr>
  <p:transition spd="slow">
    <p:push dir="u"/>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Categories Vertical">
    <p:spTree>
      <p:nvGrpSpPr>
        <p:cNvPr id="1" name=""/>
        <p:cNvGrpSpPr/>
        <p:nvPr/>
      </p:nvGrpSpPr>
      <p:grpSpPr>
        <a:xfrm>
          <a:off x="0" y="0"/>
          <a:ext cx="0" cy="0"/>
          <a:chOff x="0" y="0"/>
          <a:chExt cx="0" cy="0"/>
        </a:xfrm>
      </p:grpSpPr>
      <p:sp>
        <p:nvSpPr>
          <p:cNvPr id="12" name="Text Placeholder 15"/>
          <p:cNvSpPr>
            <a:spLocks noGrp="1"/>
          </p:cNvSpPr>
          <p:nvPr>
            <p:ph type="body" sz="quarter" idx="17" hasCustomPrompt="1"/>
          </p:nvPr>
        </p:nvSpPr>
        <p:spPr>
          <a:xfrm>
            <a:off x="449431" y="1175640"/>
            <a:ext cx="3949192" cy="601980"/>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smtClean="0"/>
              <a:t>Click to edit text</a:t>
            </a:r>
            <a:endParaRPr lang="en-GB" noProof="0"/>
          </a:p>
        </p:txBody>
      </p:sp>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9" name="Text Placeholder 12"/>
          <p:cNvSpPr>
            <a:spLocks noGrp="1"/>
          </p:cNvSpPr>
          <p:nvPr>
            <p:ph type="body" sz="quarter" idx="11" hasCustomPrompt="1"/>
          </p:nvPr>
        </p:nvSpPr>
        <p:spPr>
          <a:xfrm>
            <a:off x="446224" y="1853280"/>
            <a:ext cx="3957672" cy="1438560"/>
          </a:xfrm>
          <a:prstGeom prst="rect">
            <a:avLst/>
          </a:prstGeom>
        </p:spPr>
        <p:txBody>
          <a:bodyPr>
            <a:noAutofit/>
          </a:bodyPr>
          <a:lstStyle>
            <a:lvl1pPr>
              <a:defRPr sz="1200"/>
            </a:lvl1pPr>
            <a:lvl2pPr>
              <a:lnSpc>
                <a:spcPts val="1800"/>
              </a:lnSpc>
              <a:defRPr sz="1200"/>
            </a:lvl2pPr>
            <a:lvl3pPr>
              <a:lnSpc>
                <a:spcPts val="1800"/>
              </a:lnSpc>
              <a:defRPr sz="1200"/>
            </a:lvl3pPr>
            <a:lvl4pPr>
              <a:lnSpc>
                <a:spcPts val="1800"/>
              </a:lnSpc>
              <a:defRPr sz="1200"/>
            </a:lvl4pPr>
            <a:lvl5pPr>
              <a:lnSpc>
                <a:spcPts val="1800"/>
              </a:lnSpc>
              <a:defRPr sz="12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Slide Number Placeholder 3"/>
          <p:cNvSpPr>
            <a:spLocks noGrp="1"/>
          </p:cNvSpPr>
          <p:nvPr>
            <p:ph type="sldNum" sz="quarter" idx="23"/>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10" name="Text Placeholder 5"/>
          <p:cNvSpPr>
            <a:spLocks noGrp="1"/>
          </p:cNvSpPr>
          <p:nvPr>
            <p:ph type="body" sz="quarter" idx="26" hasCustomPrompt="1"/>
          </p:nvPr>
        </p:nvSpPr>
        <p:spPr>
          <a:xfrm>
            <a:off x="447736" y="3426401"/>
            <a:ext cx="8246492" cy="961673"/>
          </a:xfrm>
          <a:prstGeom prst="rect">
            <a:avLst/>
          </a:prstGeom>
        </p:spPr>
        <p:txBody>
          <a:bodyPr>
            <a:noAutofit/>
          </a:bodyPr>
          <a:lstStyle>
            <a:lvl1pPr marL="0" marR="0" indent="0" algn="l" defTabSz="457155" rtl="0" eaLnBrk="1" fontAlgn="base" latinLnBrk="0" hangingPunct="1">
              <a:lnSpc>
                <a:spcPct val="100000"/>
              </a:lnSpc>
              <a:spcBef>
                <a:spcPct val="20000"/>
              </a:spcBef>
              <a:spcAft>
                <a:spcPct val="0"/>
              </a:spcAft>
              <a:buClr>
                <a:schemeClr val="accent1"/>
              </a:buClr>
              <a:buSzTx/>
              <a:buFontTx/>
              <a:buNone/>
              <a:tabLst/>
              <a:defRPr sz="1800" b="1" i="0">
                <a:solidFill>
                  <a:schemeClr val="accent1"/>
                </a:solidFill>
              </a:defRPr>
            </a:lvl1pPr>
          </a:lstStyle>
          <a:p>
            <a:pPr lvl="0"/>
            <a:r>
              <a:rPr lang="en-GB" noProof="0" smtClean="0"/>
              <a:t>Click to edit text. Conclusion or summary based on the two boxes above may go here. The text in the box may be up to three lines in this space.</a:t>
            </a:r>
            <a:endParaRPr lang="en-GB" noProof="0"/>
          </a:p>
        </p:txBody>
      </p:sp>
      <p:sp>
        <p:nvSpPr>
          <p:cNvPr id="15" name="Text Placeholder 15"/>
          <p:cNvSpPr>
            <a:spLocks noGrp="1"/>
          </p:cNvSpPr>
          <p:nvPr>
            <p:ph type="body" sz="quarter" idx="27" hasCustomPrompt="1"/>
          </p:nvPr>
        </p:nvSpPr>
        <p:spPr>
          <a:xfrm>
            <a:off x="4737381" y="1175640"/>
            <a:ext cx="3949192" cy="601980"/>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smtClean="0"/>
              <a:t>Click to edit text</a:t>
            </a:r>
            <a:endParaRPr lang="en-GB" noProof="0"/>
          </a:p>
        </p:txBody>
      </p:sp>
      <p:sp>
        <p:nvSpPr>
          <p:cNvPr id="16" name="Text Placeholder 12"/>
          <p:cNvSpPr>
            <a:spLocks noGrp="1"/>
          </p:cNvSpPr>
          <p:nvPr>
            <p:ph type="body" sz="quarter" idx="28" hasCustomPrompt="1"/>
          </p:nvPr>
        </p:nvSpPr>
        <p:spPr>
          <a:xfrm>
            <a:off x="4734174" y="1853280"/>
            <a:ext cx="3957672" cy="1438560"/>
          </a:xfrm>
          <a:prstGeom prst="rect">
            <a:avLst/>
          </a:prstGeom>
        </p:spPr>
        <p:txBody>
          <a:bodyPr>
            <a:noAutofit/>
          </a:bodyPr>
          <a:lstStyle>
            <a:lvl1pPr>
              <a:defRPr sz="1200"/>
            </a:lvl1pPr>
            <a:lvl2pPr>
              <a:lnSpc>
                <a:spcPts val="1800"/>
              </a:lnSpc>
              <a:defRPr sz="1200"/>
            </a:lvl2pPr>
            <a:lvl3pPr>
              <a:lnSpc>
                <a:spcPts val="1800"/>
              </a:lnSpc>
              <a:defRPr sz="1200"/>
            </a:lvl3pPr>
            <a:lvl4pPr>
              <a:lnSpc>
                <a:spcPts val="1800"/>
              </a:lnSpc>
              <a:defRPr sz="1200"/>
            </a:lvl4pPr>
            <a:lvl5pPr>
              <a:lnSpc>
                <a:spcPts val="1800"/>
              </a:lnSpc>
              <a:defRPr sz="12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Tree>
    <p:extLst>
      <p:ext uri="{BB962C8B-B14F-4D97-AF65-F5344CB8AC3E}">
        <p14:creationId xmlns:p14="http://schemas.microsoft.com/office/powerpoint/2010/main" val="3956837843"/>
      </p:ext>
    </p:extLst>
  </p:cSld>
  <p:clrMapOvr>
    <a:masterClrMapping/>
  </p:clrMapOvr>
  <p:transition spd="slow">
    <p:push dir="u"/>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Flow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26" name="Text Placeholder 12"/>
          <p:cNvSpPr>
            <a:spLocks noGrp="1"/>
          </p:cNvSpPr>
          <p:nvPr>
            <p:ph type="body" sz="quarter" idx="21" hasCustomPrompt="1"/>
          </p:nvPr>
        </p:nvSpPr>
        <p:spPr>
          <a:xfrm>
            <a:off x="6789827" y="1853282"/>
            <a:ext cx="1893094" cy="2541927"/>
          </a:xfrm>
          <a:prstGeom prst="rect">
            <a:avLst/>
          </a:prstGeom>
        </p:spPr>
        <p:txBody>
          <a:bodyPr>
            <a:noAutofit/>
          </a:bodyPr>
          <a:lstStyle>
            <a:lvl1pPr marL="0" indent="-137160">
              <a:lnSpc>
                <a:spcPct val="100000"/>
              </a:lnSpc>
              <a:buClr>
                <a:schemeClr val="accent4"/>
              </a:buClr>
              <a:defRPr sz="900"/>
            </a:lvl1pPr>
            <a:lvl2pPr marL="270000" indent="-136800">
              <a:lnSpc>
                <a:spcPct val="100000"/>
              </a:lnSpc>
              <a:buClr>
                <a:schemeClr val="accent4"/>
              </a:buClr>
              <a:defRPr sz="900"/>
            </a:lvl2pPr>
            <a:lvl3pPr marL="360000" indent="-136800" algn="l">
              <a:lnSpc>
                <a:spcPct val="100000"/>
              </a:lnSpc>
              <a:buClr>
                <a:schemeClr val="accent4"/>
              </a:buClr>
              <a:defRPr sz="900"/>
            </a:lvl3pPr>
            <a:lvl4pPr marL="511200" indent="-136800">
              <a:lnSpc>
                <a:spcPct val="100000"/>
              </a:lnSpc>
              <a:buClr>
                <a:schemeClr val="accent4"/>
              </a:buClr>
              <a:defRPr sz="900"/>
            </a:lvl4pPr>
            <a:lvl5pPr marL="655200" indent="-136800">
              <a:lnSpc>
                <a:spcPct val="100000"/>
              </a:lnSpc>
              <a:buClr>
                <a:schemeClr val="accent4"/>
              </a:buClr>
              <a:defRPr sz="9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17" name="Text Placeholder 15"/>
          <p:cNvSpPr>
            <a:spLocks noGrp="1"/>
          </p:cNvSpPr>
          <p:nvPr>
            <p:ph type="body" sz="quarter" idx="23" hasCustomPrompt="1"/>
          </p:nvPr>
        </p:nvSpPr>
        <p:spPr>
          <a:xfrm>
            <a:off x="449780" y="1175640"/>
            <a:ext cx="1891549" cy="601980"/>
          </a:xfrm>
          <a:prstGeom prst="rect">
            <a:avLst/>
          </a:prstGeom>
          <a:solidFill>
            <a:schemeClr val="accent3"/>
          </a:solidFill>
        </p:spPr>
        <p:txBody>
          <a:bodyPr anchor="ctr" anchorCtr="1"/>
          <a:lstStyle>
            <a:lvl1pPr marL="0" indent="0" algn="ctr">
              <a:buFontTx/>
              <a:buNone/>
              <a:defRPr sz="1100"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3" name="Text Placeholder 12"/>
          <p:cNvSpPr>
            <a:spLocks noGrp="1"/>
          </p:cNvSpPr>
          <p:nvPr>
            <p:ph type="body" sz="quarter" idx="28" hasCustomPrompt="1"/>
          </p:nvPr>
        </p:nvSpPr>
        <p:spPr>
          <a:xfrm>
            <a:off x="4590764" y="1853282"/>
            <a:ext cx="1893094" cy="2541927"/>
          </a:xfrm>
          <a:prstGeom prst="rect">
            <a:avLst/>
          </a:prstGeom>
        </p:spPr>
        <p:txBody>
          <a:bodyPr>
            <a:noAutofit/>
          </a:bodyPr>
          <a:lstStyle>
            <a:lvl1pPr marL="0" indent="-137160">
              <a:lnSpc>
                <a:spcPct val="100000"/>
              </a:lnSpc>
              <a:buClr>
                <a:schemeClr val="accent2"/>
              </a:buClr>
              <a:defRPr sz="900"/>
            </a:lvl1pPr>
            <a:lvl2pPr marL="270000" indent="-136800">
              <a:lnSpc>
                <a:spcPct val="100000"/>
              </a:lnSpc>
              <a:buClr>
                <a:schemeClr val="accent2"/>
              </a:buClr>
              <a:defRPr sz="900"/>
            </a:lvl2pPr>
            <a:lvl3pPr marL="360000" indent="-136800" algn="l">
              <a:lnSpc>
                <a:spcPct val="100000"/>
              </a:lnSpc>
              <a:buClr>
                <a:schemeClr val="accent2"/>
              </a:buClr>
              <a:defRPr sz="900"/>
            </a:lvl3pPr>
            <a:lvl4pPr marL="511200" indent="-136800">
              <a:lnSpc>
                <a:spcPct val="100000"/>
              </a:lnSpc>
              <a:buClr>
                <a:schemeClr val="accent2"/>
              </a:buClr>
              <a:defRPr sz="900"/>
            </a:lvl4pPr>
            <a:lvl5pPr marL="655200" indent="-136800">
              <a:lnSpc>
                <a:spcPct val="100000"/>
              </a:lnSpc>
              <a:buClr>
                <a:schemeClr val="accent2"/>
              </a:buClr>
              <a:defRPr sz="9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34" name="Text Placeholder 12"/>
          <p:cNvSpPr>
            <a:spLocks noGrp="1"/>
          </p:cNvSpPr>
          <p:nvPr>
            <p:ph type="body" sz="quarter" idx="29" hasCustomPrompt="1"/>
          </p:nvPr>
        </p:nvSpPr>
        <p:spPr>
          <a:xfrm>
            <a:off x="2520125" y="1853282"/>
            <a:ext cx="1893094" cy="2541927"/>
          </a:xfrm>
          <a:prstGeom prst="rect">
            <a:avLst/>
          </a:prstGeom>
        </p:spPr>
        <p:txBody>
          <a:bodyPr>
            <a:noAutofit/>
          </a:bodyPr>
          <a:lstStyle>
            <a:lvl1pPr marL="0" indent="-137160">
              <a:lnSpc>
                <a:spcPct val="100000"/>
              </a:lnSpc>
              <a:buClr>
                <a:schemeClr val="accent5"/>
              </a:buClr>
              <a:defRPr sz="900"/>
            </a:lvl1pPr>
            <a:lvl2pPr marL="270000" indent="-136800">
              <a:lnSpc>
                <a:spcPct val="100000"/>
              </a:lnSpc>
              <a:buClr>
                <a:schemeClr val="accent5"/>
              </a:buClr>
              <a:defRPr sz="900"/>
            </a:lvl2pPr>
            <a:lvl3pPr marL="360000" indent="-136800" algn="l">
              <a:lnSpc>
                <a:spcPct val="100000"/>
              </a:lnSpc>
              <a:buClr>
                <a:schemeClr val="accent5"/>
              </a:buClr>
              <a:defRPr sz="900"/>
            </a:lvl3pPr>
            <a:lvl4pPr marL="511200" indent="-136800">
              <a:lnSpc>
                <a:spcPct val="100000"/>
              </a:lnSpc>
              <a:buClr>
                <a:schemeClr val="accent5"/>
              </a:buClr>
              <a:defRPr sz="900"/>
            </a:lvl4pPr>
            <a:lvl5pPr marL="655200" indent="-136800">
              <a:lnSpc>
                <a:spcPct val="100000"/>
              </a:lnSpc>
              <a:buClr>
                <a:schemeClr val="accent5"/>
              </a:buClr>
              <a:defRPr sz="9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35" name="Text Placeholder 12"/>
          <p:cNvSpPr>
            <a:spLocks noGrp="1"/>
          </p:cNvSpPr>
          <p:nvPr>
            <p:ph type="body" sz="quarter" idx="30" hasCustomPrompt="1"/>
          </p:nvPr>
        </p:nvSpPr>
        <p:spPr>
          <a:xfrm>
            <a:off x="449486" y="1853282"/>
            <a:ext cx="1893094" cy="2541927"/>
          </a:xfrm>
          <a:prstGeom prst="rect">
            <a:avLst/>
          </a:prstGeom>
        </p:spPr>
        <p:txBody>
          <a:bodyPr>
            <a:noAutofit/>
          </a:bodyPr>
          <a:lstStyle>
            <a:lvl1pPr marL="0" indent="-137160">
              <a:lnSpc>
                <a:spcPct val="100000"/>
              </a:lnSpc>
              <a:buClr>
                <a:schemeClr val="accent3"/>
              </a:buClr>
              <a:defRPr sz="900"/>
            </a:lvl1pPr>
            <a:lvl2pPr marL="270000" indent="-136800">
              <a:lnSpc>
                <a:spcPct val="100000"/>
              </a:lnSpc>
              <a:buClr>
                <a:schemeClr val="accent3"/>
              </a:buClr>
              <a:defRPr sz="900"/>
            </a:lvl2pPr>
            <a:lvl3pPr marL="360000" indent="-136800" algn="l">
              <a:lnSpc>
                <a:spcPct val="100000"/>
              </a:lnSpc>
              <a:buClr>
                <a:schemeClr val="accent3"/>
              </a:buClr>
              <a:defRPr sz="900"/>
            </a:lvl3pPr>
            <a:lvl4pPr marL="511200" indent="-136800">
              <a:lnSpc>
                <a:spcPct val="100000"/>
              </a:lnSpc>
              <a:buClr>
                <a:schemeClr val="accent3"/>
              </a:buClr>
              <a:defRPr sz="900"/>
            </a:lvl4pPr>
            <a:lvl5pPr marL="655200" indent="-136800">
              <a:lnSpc>
                <a:spcPct val="100000"/>
              </a:lnSpc>
              <a:buClr>
                <a:schemeClr val="accent3"/>
              </a:buClr>
              <a:defRPr sz="9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36" name="Text Placeholder 15"/>
          <p:cNvSpPr>
            <a:spLocks noGrp="1"/>
          </p:cNvSpPr>
          <p:nvPr>
            <p:ph type="body" sz="quarter" idx="31" hasCustomPrompt="1"/>
          </p:nvPr>
        </p:nvSpPr>
        <p:spPr>
          <a:xfrm>
            <a:off x="2523300" y="1175640"/>
            <a:ext cx="1891549" cy="601980"/>
          </a:xfrm>
          <a:prstGeom prst="rect">
            <a:avLst/>
          </a:prstGeom>
          <a:solidFill>
            <a:schemeClr val="accent5"/>
          </a:solidFill>
        </p:spPr>
        <p:txBody>
          <a:bodyPr anchor="ctr" anchorCtr="1"/>
          <a:lstStyle>
            <a:lvl1pPr marL="0" indent="0" algn="ctr">
              <a:buFontTx/>
              <a:buNone/>
              <a:defRPr sz="1100"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7" name="Text Placeholder 15"/>
          <p:cNvSpPr>
            <a:spLocks noGrp="1"/>
          </p:cNvSpPr>
          <p:nvPr>
            <p:ph type="body" sz="quarter" idx="32" hasCustomPrompt="1"/>
          </p:nvPr>
        </p:nvSpPr>
        <p:spPr>
          <a:xfrm>
            <a:off x="4588178" y="1175640"/>
            <a:ext cx="1891549" cy="601980"/>
          </a:xfrm>
          <a:prstGeom prst="rect">
            <a:avLst/>
          </a:prstGeom>
          <a:solidFill>
            <a:schemeClr val="accent2"/>
          </a:solidFill>
        </p:spPr>
        <p:txBody>
          <a:bodyPr anchor="ctr" anchorCtr="1"/>
          <a:lstStyle>
            <a:lvl1pPr marL="0" indent="0" algn="ctr">
              <a:buFontTx/>
              <a:buNone/>
              <a:defRPr sz="1100"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8" name="Text Placeholder 15"/>
          <p:cNvSpPr>
            <a:spLocks noGrp="1"/>
          </p:cNvSpPr>
          <p:nvPr>
            <p:ph type="body" sz="quarter" idx="33" hasCustomPrompt="1"/>
          </p:nvPr>
        </p:nvSpPr>
        <p:spPr>
          <a:xfrm>
            <a:off x="6798761" y="1175640"/>
            <a:ext cx="1891549" cy="601980"/>
          </a:xfrm>
          <a:prstGeom prst="rect">
            <a:avLst/>
          </a:prstGeom>
          <a:solidFill>
            <a:schemeClr val="accent4"/>
          </a:solidFill>
        </p:spPr>
        <p:txBody>
          <a:bodyPr anchor="ctr" anchorCtr="1"/>
          <a:lstStyle>
            <a:lvl1pPr marL="0" indent="0" algn="ctr">
              <a:buFontTx/>
              <a:buNone/>
              <a:defRPr sz="1100"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Tree>
    <p:extLst>
      <p:ext uri="{BB962C8B-B14F-4D97-AF65-F5344CB8AC3E}">
        <p14:creationId xmlns:p14="http://schemas.microsoft.com/office/powerpoint/2010/main" val="380326061"/>
      </p:ext>
    </p:extLst>
  </p:cSld>
  <p:clrMapOvr>
    <a:masterClrMapping/>
  </p:clrMapOvr>
  <p:transition spd="slow">
    <p:push dir="u"/>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smtClean="0"/>
              <a:t>Contact Information</a:t>
            </a:r>
            <a:endParaRPr lang="en-GB" noProof="0"/>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20" name="Text Placeholder 5"/>
          <p:cNvSpPr>
            <a:spLocks noGrp="1"/>
          </p:cNvSpPr>
          <p:nvPr>
            <p:ph type="body" sz="quarter" idx="11" hasCustomPrompt="1"/>
          </p:nvPr>
        </p:nvSpPr>
        <p:spPr>
          <a:xfrm>
            <a:off x="441727" y="1136673"/>
            <a:ext cx="8246851" cy="311874"/>
          </a:xfrm>
          <a:prstGeom prst="rect">
            <a:avLst/>
          </a:prstGeom>
        </p:spPr>
        <p:txBody>
          <a:bodyPr lIns="144000" rIns="144000">
            <a:normAutofit/>
          </a:bodyPr>
          <a:lstStyle>
            <a:lvl1pPr marL="0" indent="0">
              <a:buFontTx/>
              <a:buNone/>
              <a:defRPr sz="1400" b="1" i="0"/>
            </a:lvl1pPr>
          </a:lstStyle>
          <a:p>
            <a:pPr lvl="0"/>
            <a:r>
              <a:rPr lang="en-GB" noProof="0" smtClean="0"/>
              <a:t>Name</a:t>
            </a:r>
            <a:endParaRPr lang="en-GB" noProof="0"/>
          </a:p>
        </p:txBody>
      </p:sp>
      <p:sp>
        <p:nvSpPr>
          <p:cNvPr id="21" name="Text Placeholder 2"/>
          <p:cNvSpPr>
            <a:spLocks noGrp="1"/>
          </p:cNvSpPr>
          <p:nvPr>
            <p:ph idx="13" hasCustomPrompt="1"/>
          </p:nvPr>
        </p:nvSpPr>
        <p:spPr bwMode="auto">
          <a:xfrm>
            <a:off x="441727" y="1433950"/>
            <a:ext cx="8239912" cy="358545"/>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r>
              <a:rPr lang="en-GB" noProof="0" smtClean="0"/>
              <a:t>Title</a:t>
            </a:r>
            <a:endParaRPr lang="en-GB" noProof="0"/>
          </a:p>
        </p:txBody>
      </p:sp>
      <p:sp>
        <p:nvSpPr>
          <p:cNvPr id="22" name="Text Placeholder 2"/>
          <p:cNvSpPr>
            <a:spLocks noGrp="1"/>
          </p:cNvSpPr>
          <p:nvPr>
            <p:ph idx="16" hasCustomPrompt="1"/>
          </p:nvPr>
        </p:nvSpPr>
        <p:spPr bwMode="auto">
          <a:xfrm>
            <a:off x="808397" y="2915286"/>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pPr lvl="0"/>
            <a:r>
              <a:rPr lang="en-GB" noProof="0" smtClean="0"/>
              <a:t>+00 (0)00 0000 0000</a:t>
            </a:r>
            <a:endParaRPr lang="en-GB" noProof="0"/>
          </a:p>
        </p:txBody>
      </p:sp>
      <p:sp>
        <p:nvSpPr>
          <p:cNvPr id="23" name="Text Placeholder 2"/>
          <p:cNvSpPr>
            <a:spLocks noGrp="1"/>
          </p:cNvSpPr>
          <p:nvPr>
            <p:ph idx="17" hasCustomPrompt="1"/>
          </p:nvPr>
        </p:nvSpPr>
        <p:spPr bwMode="auto">
          <a:xfrm>
            <a:off x="441727" y="4060063"/>
            <a:ext cx="8239912" cy="288653"/>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50" indent="0">
              <a:buNone/>
              <a:defRPr sz="1200" b="1" i="0">
                <a:solidFill>
                  <a:schemeClr val="accent1"/>
                </a:solidFill>
              </a:defRPr>
            </a:lvl1pPr>
            <a:lvl2pPr marL="272250" indent="0">
              <a:buNone/>
              <a:defRPr/>
            </a:lvl2pPr>
            <a:lvl3pPr marL="538650" indent="0">
              <a:buNone/>
              <a:defRPr/>
            </a:lvl3pPr>
            <a:lvl4pPr marL="822622" indent="0">
              <a:buNone/>
              <a:defRPr/>
            </a:lvl4pPr>
            <a:lvl5pPr marL="1038622" indent="0">
              <a:buNone/>
              <a:defRPr/>
            </a:lvl5pPr>
          </a:lstStyle>
          <a:p>
            <a:pPr lvl="0"/>
            <a:r>
              <a:rPr lang="en-GB" noProof="0" smtClean="0"/>
              <a:t>www.gs1.org</a:t>
            </a:r>
            <a:endParaRPr lang="en-GB" noProof="0"/>
          </a:p>
        </p:txBody>
      </p:sp>
      <p:sp>
        <p:nvSpPr>
          <p:cNvPr id="24" name="Text Placeholder 2"/>
          <p:cNvSpPr>
            <a:spLocks noGrp="1"/>
          </p:cNvSpPr>
          <p:nvPr>
            <p:ph idx="19" hasCustomPrompt="1"/>
          </p:nvPr>
        </p:nvSpPr>
        <p:spPr bwMode="auto">
          <a:xfrm>
            <a:off x="808397" y="3671294"/>
            <a:ext cx="7879636" cy="25261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pPr lvl="0"/>
            <a:r>
              <a:rPr lang="en-GB" noProof="0" smtClean="0"/>
              <a:t>name@gs1.org</a:t>
            </a:r>
            <a:endParaRPr lang="en-GB" noProof="0"/>
          </a:p>
        </p:txBody>
      </p:sp>
      <p:sp>
        <p:nvSpPr>
          <p:cNvPr id="27" name="Text Placeholder 2"/>
          <p:cNvSpPr>
            <a:spLocks noGrp="1"/>
          </p:cNvSpPr>
          <p:nvPr>
            <p:ph idx="22" hasCustomPrompt="1"/>
          </p:nvPr>
        </p:nvSpPr>
        <p:spPr bwMode="auto">
          <a:xfrm>
            <a:off x="441727" y="1781209"/>
            <a:ext cx="8239912" cy="1043127"/>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50" indent="0">
              <a:buNone/>
              <a:defRPr sz="1200" b="0" baseline="0"/>
            </a:lvl1pPr>
            <a:lvl2pPr marL="272250" indent="0">
              <a:buNone/>
              <a:defRPr/>
            </a:lvl2pPr>
            <a:lvl3pPr marL="538650" indent="0">
              <a:buNone/>
              <a:defRPr/>
            </a:lvl3pPr>
            <a:lvl4pPr marL="822622" indent="0">
              <a:buNone/>
              <a:defRPr/>
            </a:lvl4pPr>
            <a:lvl5pPr marL="1038622" indent="0">
              <a:buNone/>
              <a:defRPr/>
            </a:lvl5pPr>
          </a:lstStyle>
          <a:p>
            <a:pPr lvl="0"/>
            <a:r>
              <a:rPr lang="en-GB" noProof="0" smtClean="0"/>
              <a:t>GS1 Address</a:t>
            </a:r>
            <a:endParaRPr lang="en-GB" noProof="0"/>
          </a:p>
        </p:txBody>
      </p:sp>
      <p:sp>
        <p:nvSpPr>
          <p:cNvPr id="32" name="Text Placeholder 2"/>
          <p:cNvSpPr>
            <a:spLocks noGrp="1"/>
          </p:cNvSpPr>
          <p:nvPr>
            <p:ph idx="27" hasCustomPrompt="1"/>
          </p:nvPr>
        </p:nvSpPr>
        <p:spPr bwMode="auto">
          <a:xfrm>
            <a:off x="808397" y="3167087"/>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pPr lvl="0"/>
            <a:r>
              <a:rPr lang="en-GB" noProof="0" smtClean="0"/>
              <a:t>+00 (0)00 0000 0000</a:t>
            </a:r>
            <a:endParaRPr lang="en-GB" noProof="0"/>
          </a:p>
        </p:txBody>
      </p:sp>
      <p:sp>
        <p:nvSpPr>
          <p:cNvPr id="33" name="Text Placeholder 2"/>
          <p:cNvSpPr>
            <a:spLocks noGrp="1"/>
          </p:cNvSpPr>
          <p:nvPr>
            <p:ph idx="28" hasCustomPrompt="1"/>
          </p:nvPr>
        </p:nvSpPr>
        <p:spPr bwMode="auto">
          <a:xfrm>
            <a:off x="808397" y="3418888"/>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pPr lvl="0"/>
            <a:r>
              <a:rPr lang="en-GB" noProof="0" smtClean="0"/>
              <a:t>+00 (0)00 0000 0000</a:t>
            </a:r>
            <a:endParaRPr lang="en-GB" noProof="0"/>
          </a:p>
        </p:txBody>
      </p:sp>
      <p:sp>
        <p:nvSpPr>
          <p:cNvPr id="41" name="Text Placeholder 40"/>
          <p:cNvSpPr>
            <a:spLocks noGrp="1"/>
          </p:cNvSpPr>
          <p:nvPr>
            <p:ph type="body" sz="quarter" idx="33" hasCustomPrompt="1"/>
          </p:nvPr>
        </p:nvSpPr>
        <p:spPr>
          <a:xfrm>
            <a:off x="444146" y="2916792"/>
            <a:ext cx="291470" cy="265922"/>
          </a:xfrm>
          <a:prstGeom prst="rect">
            <a:avLst/>
          </a:prstGeom>
        </p:spPr>
        <p:txBody>
          <a:bodyPr vert="horz" lIns="72000" rIns="0"/>
          <a:lstStyle>
            <a:lvl1pPr marL="74250" indent="0" algn="l">
              <a:buNone/>
              <a:defRPr sz="1200" b="1" i="0"/>
            </a:lvl1pPr>
          </a:lstStyle>
          <a:p>
            <a:pPr lvl="0"/>
            <a:r>
              <a:rPr lang="en-GB" noProof="0" smtClean="0"/>
              <a:t>T</a:t>
            </a:r>
            <a:endParaRPr lang="en-GB" noProof="0"/>
          </a:p>
        </p:txBody>
      </p:sp>
      <p:sp>
        <p:nvSpPr>
          <p:cNvPr id="42" name="Text Placeholder 40"/>
          <p:cNvSpPr>
            <a:spLocks noGrp="1"/>
          </p:cNvSpPr>
          <p:nvPr>
            <p:ph type="body" sz="quarter" idx="34" hasCustomPrompt="1"/>
          </p:nvPr>
        </p:nvSpPr>
        <p:spPr>
          <a:xfrm>
            <a:off x="444146" y="3166033"/>
            <a:ext cx="291470" cy="265922"/>
          </a:xfrm>
          <a:prstGeom prst="rect">
            <a:avLst/>
          </a:prstGeom>
        </p:spPr>
        <p:txBody>
          <a:bodyPr vert="horz" lIns="72000" rIns="0"/>
          <a:lstStyle>
            <a:lvl1pPr marL="74250" indent="0" algn="l">
              <a:buNone/>
              <a:defRPr sz="1200" b="1" i="0"/>
            </a:lvl1pPr>
          </a:lstStyle>
          <a:p>
            <a:pPr lvl="0"/>
            <a:r>
              <a:rPr lang="en-GB" noProof="0" smtClean="0"/>
              <a:t>D</a:t>
            </a:r>
            <a:endParaRPr lang="en-GB" noProof="0"/>
          </a:p>
        </p:txBody>
      </p:sp>
      <p:sp>
        <p:nvSpPr>
          <p:cNvPr id="43" name="Text Placeholder 40"/>
          <p:cNvSpPr>
            <a:spLocks noGrp="1"/>
          </p:cNvSpPr>
          <p:nvPr>
            <p:ph type="body" sz="quarter" idx="35" hasCustomPrompt="1"/>
          </p:nvPr>
        </p:nvSpPr>
        <p:spPr>
          <a:xfrm>
            <a:off x="444146" y="3418449"/>
            <a:ext cx="291470" cy="265922"/>
          </a:xfrm>
          <a:prstGeom prst="rect">
            <a:avLst/>
          </a:prstGeom>
        </p:spPr>
        <p:txBody>
          <a:bodyPr vert="horz" lIns="72000" rIns="0"/>
          <a:lstStyle>
            <a:lvl1pPr marL="74250" indent="0" algn="l">
              <a:buNone/>
              <a:defRPr sz="1200" b="1" i="0"/>
            </a:lvl1pPr>
          </a:lstStyle>
          <a:p>
            <a:pPr lvl="0"/>
            <a:r>
              <a:rPr lang="en-GB" noProof="0" smtClean="0"/>
              <a:t>M</a:t>
            </a:r>
            <a:endParaRPr lang="en-GB" noProof="0"/>
          </a:p>
        </p:txBody>
      </p:sp>
      <p:sp>
        <p:nvSpPr>
          <p:cNvPr id="44" name="Text Placeholder 40"/>
          <p:cNvSpPr>
            <a:spLocks noGrp="1"/>
          </p:cNvSpPr>
          <p:nvPr>
            <p:ph type="body" sz="quarter" idx="36" hasCustomPrompt="1"/>
          </p:nvPr>
        </p:nvSpPr>
        <p:spPr>
          <a:xfrm>
            <a:off x="444146" y="3671129"/>
            <a:ext cx="291470" cy="265922"/>
          </a:xfrm>
          <a:prstGeom prst="rect">
            <a:avLst/>
          </a:prstGeom>
        </p:spPr>
        <p:txBody>
          <a:bodyPr vert="horz" lIns="72000" rIns="0"/>
          <a:lstStyle>
            <a:lvl1pPr marL="74250" indent="0" algn="l">
              <a:buNone/>
              <a:defRPr sz="1200" b="1" i="0"/>
            </a:lvl1pPr>
          </a:lstStyle>
          <a:p>
            <a:pPr lvl="0"/>
            <a:r>
              <a:rPr lang="en-GB" noProof="0" smtClean="0"/>
              <a:t>E</a:t>
            </a:r>
            <a:endParaRPr lang="en-GB" noProof="0"/>
          </a:p>
        </p:txBody>
      </p:sp>
    </p:spTree>
    <p:extLst>
      <p:ext uri="{BB962C8B-B14F-4D97-AF65-F5344CB8AC3E}">
        <p14:creationId xmlns:p14="http://schemas.microsoft.com/office/powerpoint/2010/main" val="77246021"/>
      </p:ext>
    </p:extLst>
  </p:cSld>
  <p:clrMapOvr>
    <a:masterClrMapping/>
  </p:clrMapOvr>
  <p:transition spd="slow">
    <p:push dir="u"/>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Blue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 Placeholder 19"/>
          <p:cNvSpPr>
            <a:spLocks noGrp="1"/>
          </p:cNvSpPr>
          <p:nvPr>
            <p:ph type="body" sz="quarter" idx="11" hasCustomPrompt="1"/>
          </p:nvPr>
        </p:nvSpPr>
        <p:spPr>
          <a:xfrm>
            <a:off x="723286" y="1551443"/>
            <a:ext cx="7715724" cy="639527"/>
          </a:xfrm>
          <a:prstGeom prst="rect">
            <a:avLst/>
          </a:prstGeom>
        </p:spPr>
        <p:txBody>
          <a:bodyPr lIns="0" tIns="0" rIns="0" bIns="0"/>
          <a:lstStyle>
            <a:lvl1pPr marL="0" indent="0" algn="l">
              <a:buNone/>
              <a:defRPr sz="1400" b="0" i="0" cap="none" spc="90" baseline="0">
                <a:solidFill>
                  <a:srgbClr val="FFFFFF"/>
                </a:solidFill>
                <a:latin typeface="Verdana"/>
                <a:cs typeface="Verdana"/>
              </a:defRPr>
            </a:lvl1pPr>
          </a:lstStyle>
          <a:p>
            <a:pPr lvl="0"/>
            <a:r>
              <a:rPr lang="en-GB" noProof="0" smtClean="0"/>
              <a:t>Click to Add Subtitle</a:t>
            </a:r>
          </a:p>
        </p:txBody>
      </p:sp>
      <p:sp>
        <p:nvSpPr>
          <p:cNvPr id="6" name="Title 2"/>
          <p:cNvSpPr>
            <a:spLocks noGrp="1"/>
          </p:cNvSpPr>
          <p:nvPr>
            <p:ph type="title" hasCustomPrompt="1"/>
          </p:nvPr>
        </p:nvSpPr>
        <p:spPr>
          <a:xfrm>
            <a:off x="723282" y="704831"/>
            <a:ext cx="7715727" cy="668374"/>
          </a:xfrm>
          <a:prstGeom prst="rect">
            <a:avLst/>
          </a:prstGeom>
        </p:spPr>
        <p:txBody>
          <a:bodyPr lIns="0" tIns="0" rIns="0" bIns="0" anchor="ctr" anchorCtr="0"/>
          <a:lstStyle>
            <a:lvl1pPr algn="l">
              <a:lnSpc>
                <a:spcPts val="3000"/>
              </a:lnSpc>
              <a:defRPr sz="2500" b="0" i="0" cap="none" spc="50" baseline="0">
                <a:solidFill>
                  <a:srgbClr val="FFFFFF"/>
                </a:solidFill>
                <a:latin typeface="Verdana"/>
                <a:cs typeface="Verdana"/>
              </a:defRPr>
            </a:lvl1pPr>
          </a:lstStyle>
          <a:p>
            <a:r>
              <a:rPr lang="en-GB" noProof="0" smtClean="0"/>
              <a:t>Divider Slide</a:t>
            </a:r>
            <a:br>
              <a:rPr lang="en-GB" noProof="0" smtClean="0"/>
            </a:br>
            <a:r>
              <a:rPr lang="en-GB" noProof="0" smtClean="0"/>
              <a:t>Second Line Title</a:t>
            </a:r>
            <a:endParaRPr lang="en-GB" noProof="0"/>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2422872688"/>
      </p:ext>
    </p:extLst>
  </p:cSld>
  <p:clrMapOvr>
    <a:masterClrMapping/>
  </p:clrMapOvr>
  <p:transition spd="slow">
    <p:push dir="u"/>
  </p:transition>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Divider - Chapter2">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423" y="-15474"/>
            <a:ext cx="9159190" cy="4556766"/>
          </a:xfrm>
          <a:prstGeom prst="rect">
            <a:avLst/>
          </a:prstGeom>
        </p:spPr>
      </p:pic>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7" name="Text Placeholder 6"/>
          <p:cNvSpPr>
            <a:spLocks noGrp="1"/>
          </p:cNvSpPr>
          <p:nvPr>
            <p:ph type="body" sz="quarter" idx="13" hasCustomPrompt="1"/>
          </p:nvPr>
        </p:nvSpPr>
        <p:spPr>
          <a:xfrm>
            <a:off x="381000" y="361950"/>
            <a:ext cx="5948680" cy="2506133"/>
          </a:xfrm>
          <a:prstGeom prst="rect">
            <a:avLst/>
          </a:prstGeom>
        </p:spPr>
        <p:txBody>
          <a:bodyPr/>
          <a:lstStyle>
            <a:lvl1pPr marL="0" indent="0">
              <a:buNone/>
              <a:defRPr lang="en-US" sz="4400" b="1" kern="1200" dirty="0" smtClean="0">
                <a:solidFill>
                  <a:schemeClr val="bg1"/>
                </a:solidFill>
                <a:latin typeface="+mn-lt"/>
                <a:ea typeface="+mn-ea"/>
                <a:cs typeface="+mn-cs"/>
              </a:defRPr>
            </a:lvl1pPr>
            <a:lvl2pPr>
              <a:defRPr lang="en-US" sz="4400" b="1" kern="1200" dirty="0" smtClean="0">
                <a:solidFill>
                  <a:schemeClr val="accent2"/>
                </a:solidFill>
                <a:latin typeface="+mn-lt"/>
                <a:ea typeface="+mn-ea"/>
                <a:cs typeface="+mn-cs"/>
              </a:defRPr>
            </a:lvl2pPr>
            <a:lvl3pPr>
              <a:defRPr lang="en-US" sz="4400" b="1" kern="1200" dirty="0" smtClean="0">
                <a:solidFill>
                  <a:schemeClr val="accent2"/>
                </a:solidFill>
                <a:latin typeface="+mn-lt"/>
                <a:ea typeface="+mn-ea"/>
                <a:cs typeface="+mn-cs"/>
              </a:defRPr>
            </a:lvl3pPr>
            <a:lvl4pPr>
              <a:defRPr lang="en-US" sz="4400" b="1" kern="1200" dirty="0" smtClean="0">
                <a:solidFill>
                  <a:schemeClr val="accent2"/>
                </a:solidFill>
                <a:latin typeface="+mn-lt"/>
                <a:ea typeface="+mn-ea"/>
                <a:cs typeface="+mn-cs"/>
              </a:defRPr>
            </a:lvl4pPr>
            <a:lvl5pPr>
              <a:defRPr lang="en-US" sz="4400" b="1" kern="1200" dirty="0">
                <a:solidFill>
                  <a:schemeClr val="accent2"/>
                </a:solidFill>
                <a:latin typeface="+mn-lt"/>
                <a:ea typeface="+mn-ea"/>
                <a:cs typeface="+mn-cs"/>
              </a:defRPr>
            </a:lvl5pPr>
          </a:lstStyle>
          <a:p>
            <a:pPr lvl="0"/>
            <a:r>
              <a:rPr lang="en-US" dirty="0" smtClean="0"/>
              <a:t>Add title here</a:t>
            </a:r>
            <a:endParaRPr lang="en-US" dirty="0"/>
          </a:p>
        </p:txBody>
      </p:sp>
    </p:spTree>
    <p:extLst>
      <p:ext uri="{BB962C8B-B14F-4D97-AF65-F5344CB8AC3E}">
        <p14:creationId xmlns:p14="http://schemas.microsoft.com/office/powerpoint/2010/main" val="3726048592"/>
      </p:ext>
    </p:extLst>
  </p:cSld>
  <p:clrMapOvr>
    <a:masterClrMapping/>
  </p:clrMapOvr>
  <p:transition spd="slow">
    <p:push dir="u"/>
  </p:transition>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Divider - Chapter3">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421" y="-15474"/>
            <a:ext cx="9159190" cy="4556766"/>
          </a:xfrm>
          <a:prstGeom prst="rect">
            <a:avLst/>
          </a:prstGeom>
        </p:spPr>
      </p:pic>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7" name="Text Placeholder 6"/>
          <p:cNvSpPr>
            <a:spLocks noGrp="1"/>
          </p:cNvSpPr>
          <p:nvPr>
            <p:ph type="body" sz="quarter" idx="13" hasCustomPrompt="1"/>
          </p:nvPr>
        </p:nvSpPr>
        <p:spPr>
          <a:xfrm>
            <a:off x="381000" y="361950"/>
            <a:ext cx="5948680" cy="2506133"/>
          </a:xfrm>
          <a:prstGeom prst="rect">
            <a:avLst/>
          </a:prstGeom>
        </p:spPr>
        <p:txBody>
          <a:bodyPr/>
          <a:lstStyle>
            <a:lvl1pPr marL="0" indent="0">
              <a:buNone/>
              <a:defRPr lang="en-US" sz="4400" b="1" kern="1200" dirty="0" smtClean="0">
                <a:solidFill>
                  <a:schemeClr val="bg1"/>
                </a:solidFill>
                <a:latin typeface="+mn-lt"/>
                <a:ea typeface="+mn-ea"/>
                <a:cs typeface="+mn-cs"/>
              </a:defRPr>
            </a:lvl1pPr>
            <a:lvl2pPr>
              <a:defRPr lang="en-US" sz="4400" b="1" kern="1200" dirty="0" smtClean="0">
                <a:solidFill>
                  <a:schemeClr val="accent2"/>
                </a:solidFill>
                <a:latin typeface="+mn-lt"/>
                <a:ea typeface="+mn-ea"/>
                <a:cs typeface="+mn-cs"/>
              </a:defRPr>
            </a:lvl2pPr>
            <a:lvl3pPr>
              <a:defRPr lang="en-US" sz="4400" b="1" kern="1200" dirty="0" smtClean="0">
                <a:solidFill>
                  <a:schemeClr val="accent2"/>
                </a:solidFill>
                <a:latin typeface="+mn-lt"/>
                <a:ea typeface="+mn-ea"/>
                <a:cs typeface="+mn-cs"/>
              </a:defRPr>
            </a:lvl3pPr>
            <a:lvl4pPr>
              <a:defRPr lang="en-US" sz="4400" b="1" kern="1200" dirty="0" smtClean="0">
                <a:solidFill>
                  <a:schemeClr val="accent2"/>
                </a:solidFill>
                <a:latin typeface="+mn-lt"/>
                <a:ea typeface="+mn-ea"/>
                <a:cs typeface="+mn-cs"/>
              </a:defRPr>
            </a:lvl4pPr>
            <a:lvl5pPr>
              <a:defRPr lang="en-US" sz="4400" b="1" kern="1200" dirty="0">
                <a:solidFill>
                  <a:schemeClr val="accent2"/>
                </a:solidFill>
                <a:latin typeface="+mn-lt"/>
                <a:ea typeface="+mn-ea"/>
                <a:cs typeface="+mn-cs"/>
              </a:defRPr>
            </a:lvl5pPr>
          </a:lstStyle>
          <a:p>
            <a:pPr lvl="0"/>
            <a:r>
              <a:rPr lang="en-US" dirty="0" smtClean="0"/>
              <a:t>Add title here</a:t>
            </a:r>
            <a:endParaRPr lang="en-US" dirty="0"/>
          </a:p>
        </p:txBody>
      </p:sp>
    </p:spTree>
    <p:extLst>
      <p:ext uri="{BB962C8B-B14F-4D97-AF65-F5344CB8AC3E}">
        <p14:creationId xmlns:p14="http://schemas.microsoft.com/office/powerpoint/2010/main" val="405236526"/>
      </p:ext>
    </p:extLst>
  </p:cSld>
  <p:clrMapOvr>
    <a:masterClrMapping/>
  </p:clrMapOvr>
  <p:transition spd="slow">
    <p:push dir="u"/>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tegories Vertical">
    <p:spTree>
      <p:nvGrpSpPr>
        <p:cNvPr id="1" name=""/>
        <p:cNvGrpSpPr/>
        <p:nvPr/>
      </p:nvGrpSpPr>
      <p:grpSpPr>
        <a:xfrm>
          <a:off x="0" y="0"/>
          <a:ext cx="0" cy="0"/>
          <a:chOff x="0" y="0"/>
          <a:chExt cx="0" cy="0"/>
        </a:xfrm>
      </p:grpSpPr>
      <p:sp>
        <p:nvSpPr>
          <p:cNvPr id="12" name="Text Placeholder 15"/>
          <p:cNvSpPr>
            <a:spLocks noGrp="1"/>
          </p:cNvSpPr>
          <p:nvPr>
            <p:ph type="body" sz="quarter" idx="17" hasCustomPrompt="1"/>
          </p:nvPr>
        </p:nvSpPr>
        <p:spPr>
          <a:xfrm>
            <a:off x="449431" y="1175640"/>
            <a:ext cx="3949192" cy="601980"/>
          </a:xfrm>
          <a:prstGeom prst="rect">
            <a:avLst/>
          </a:prstGeom>
          <a:solidFill>
            <a:schemeClr val="tx2"/>
          </a:solidFill>
        </p:spPr>
        <p:txBody>
          <a:bodyPr anchor="ctr" anchorCtr="1"/>
          <a:lstStyle>
            <a:lvl1pPr marL="0" indent="0" algn="ctr">
              <a:lnSpc>
                <a:spcPct val="100000"/>
              </a:lnSpc>
              <a:buFontTx/>
              <a:buNone/>
              <a:defRPr sz="1500" b="1" i="0" baseline="0">
                <a:solidFill>
                  <a:schemeClr val="bg1"/>
                </a:solidFill>
                <a:cs typeface="B Roya" pitchFamily="2" charset="-78"/>
              </a:defRPr>
            </a:lvl1pPr>
          </a:lstStyle>
          <a:p>
            <a:pPr lvl="0"/>
            <a:r>
              <a:rPr lang="fa-IR" noProof="0" dirty="0" smtClean="0"/>
              <a:t>براي ويرايش متن كليك كنيد</a:t>
            </a:r>
            <a:endParaRPr lang="en-GB" noProof="0" dirty="0"/>
          </a:p>
        </p:txBody>
      </p:sp>
      <p:sp>
        <p:nvSpPr>
          <p:cNvPr id="2" name="Title 1"/>
          <p:cNvSpPr>
            <a:spLocks noGrp="1"/>
          </p:cNvSpPr>
          <p:nvPr>
            <p:ph type="title" hasCustomPrompt="1"/>
          </p:nvPr>
        </p:nvSpPr>
        <p:spPr/>
        <p:txBody>
          <a:bodyPr/>
          <a:lstStyle>
            <a:lvl1pPr>
              <a:defRPr b="1">
                <a:cs typeface="B Roya" pitchFamily="2" charset="-78"/>
              </a:defRPr>
            </a:lvl1pPr>
          </a:lstStyle>
          <a:p>
            <a:pPr lvl="0"/>
            <a:r>
              <a:rPr lang="fa-IR" noProof="0" dirty="0" smtClean="0"/>
              <a:t>براي ويرايش عنوان كليك كنيد</a:t>
            </a:r>
            <a:endParaRPr lang="en-GB" noProof="0" dirty="0"/>
          </a:p>
        </p:txBody>
      </p:sp>
      <p:sp>
        <p:nvSpPr>
          <p:cNvPr id="19" name="Text Placeholder 12"/>
          <p:cNvSpPr>
            <a:spLocks noGrp="1"/>
          </p:cNvSpPr>
          <p:nvPr>
            <p:ph type="body" sz="quarter" idx="11" hasCustomPrompt="1"/>
          </p:nvPr>
        </p:nvSpPr>
        <p:spPr>
          <a:xfrm>
            <a:off x="446224" y="1853280"/>
            <a:ext cx="3957672" cy="1438560"/>
          </a:xfrm>
          <a:prstGeom prst="rect">
            <a:avLst/>
          </a:prstGeom>
        </p:spPr>
        <p:txBody>
          <a:bodyPr>
            <a:noAutofit/>
          </a:bodyPr>
          <a:lstStyle>
            <a:lvl1pPr algn="r" rtl="1">
              <a:defRPr sz="1200" b="1">
                <a:cs typeface="B Roya" pitchFamily="2" charset="-78"/>
              </a:defRPr>
            </a:lvl1pPr>
            <a:lvl2pPr algn="r" rtl="1">
              <a:lnSpc>
                <a:spcPts val="1800"/>
              </a:lnSpc>
              <a:defRPr sz="1200" b="1">
                <a:cs typeface="B Roya" pitchFamily="2" charset="-78"/>
              </a:defRPr>
            </a:lvl2pPr>
            <a:lvl3pPr algn="r" rtl="1">
              <a:lnSpc>
                <a:spcPts val="1800"/>
              </a:lnSpc>
              <a:defRPr sz="1200" b="1">
                <a:cs typeface="B Roya" pitchFamily="2" charset="-78"/>
              </a:defRPr>
            </a:lvl3pPr>
            <a:lvl4pPr algn="r" rtl="1">
              <a:lnSpc>
                <a:spcPts val="1800"/>
              </a:lnSpc>
              <a:defRPr sz="1200" b="1">
                <a:cs typeface="B Roya" pitchFamily="2" charset="-78"/>
              </a:defRPr>
            </a:lvl4pPr>
            <a:lvl5pPr algn="r" rtl="1">
              <a:lnSpc>
                <a:spcPts val="1800"/>
              </a:lnSpc>
              <a:defRPr sz="1200" b="1">
                <a:cs typeface="B Roya" pitchFamily="2" charset="-78"/>
              </a:defRPr>
            </a:lvl5pPr>
          </a:lstStyle>
          <a:p>
            <a:pPr lvl="0"/>
            <a:r>
              <a:rPr lang="fa-IR" noProof="0" dirty="0" smtClean="0"/>
              <a:t>متن را اينجا قرار دهيد</a:t>
            </a:r>
            <a:endParaRPr lang="en-GB" noProof="0" dirty="0" smtClean="0"/>
          </a:p>
          <a:p>
            <a:pPr lvl="1"/>
            <a:r>
              <a:rPr lang="fa-IR" noProof="0" dirty="0" smtClean="0"/>
              <a:t>سطح دوم</a:t>
            </a:r>
            <a:endParaRPr lang="en-GB" noProof="0" dirty="0" smtClean="0"/>
          </a:p>
          <a:p>
            <a:pPr lvl="2"/>
            <a:r>
              <a:rPr lang="fa-IR" noProof="0" dirty="0" smtClean="0"/>
              <a:t>سطح سوم</a:t>
            </a:r>
            <a:endParaRPr lang="en-GB" noProof="0" dirty="0" smtClean="0"/>
          </a:p>
          <a:p>
            <a:pPr lvl="3"/>
            <a:r>
              <a:rPr lang="fa-IR" noProof="0" dirty="0" smtClean="0"/>
              <a:t>سطح چهارم</a:t>
            </a:r>
            <a:endParaRPr lang="en-GB" noProof="0" dirty="0" smtClean="0"/>
          </a:p>
          <a:p>
            <a:pPr lvl="4"/>
            <a:r>
              <a:rPr lang="fa-IR" noProof="0" dirty="0" smtClean="0"/>
              <a:t>سطح پنجم</a:t>
            </a:r>
            <a:endParaRPr lang="en-GB" noProof="0" dirty="0"/>
          </a:p>
        </p:txBody>
      </p:sp>
      <p:sp>
        <p:nvSpPr>
          <p:cNvPr id="4" name="Slide Number Placeholder 3"/>
          <p:cNvSpPr>
            <a:spLocks noGrp="1"/>
          </p:cNvSpPr>
          <p:nvPr>
            <p:ph type="sldNum" sz="quarter" idx="23"/>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0" name="Text Placeholder 5"/>
          <p:cNvSpPr>
            <a:spLocks noGrp="1"/>
          </p:cNvSpPr>
          <p:nvPr>
            <p:ph type="body" sz="quarter" idx="26" hasCustomPrompt="1"/>
          </p:nvPr>
        </p:nvSpPr>
        <p:spPr>
          <a:xfrm>
            <a:off x="447736" y="3426401"/>
            <a:ext cx="8246492" cy="961673"/>
          </a:xfrm>
          <a:prstGeom prst="rect">
            <a:avLst/>
          </a:prstGeom>
        </p:spPr>
        <p:txBody>
          <a:bodyPr>
            <a:noAutofit/>
          </a:bodyPr>
          <a:lstStyle>
            <a:lvl1pPr marL="0" marR="0" indent="0" algn="r" defTabSz="457155" rtl="1" eaLnBrk="1" fontAlgn="base" latinLnBrk="0" hangingPunct="1">
              <a:lnSpc>
                <a:spcPct val="100000"/>
              </a:lnSpc>
              <a:spcBef>
                <a:spcPct val="20000"/>
              </a:spcBef>
              <a:spcAft>
                <a:spcPct val="0"/>
              </a:spcAft>
              <a:buClr>
                <a:schemeClr val="accent1"/>
              </a:buClr>
              <a:buSzTx/>
              <a:buFontTx/>
              <a:buNone/>
              <a:tabLst/>
              <a:defRPr sz="1800" b="1" i="0" baseline="0">
                <a:solidFill>
                  <a:schemeClr val="accent1"/>
                </a:solidFill>
                <a:cs typeface="B Roya" pitchFamily="2" charset="-78"/>
              </a:defRPr>
            </a:lvl1pPr>
          </a:lstStyle>
          <a:p>
            <a:pPr lvl="0"/>
            <a:r>
              <a:rPr lang="fa-IR" noProof="0" dirty="0" smtClean="0"/>
              <a:t>براي ويراش متن كليك كنيد. خلاصه يا نتيجه گيري دو كادر بالا را در اينجا قرار دهيد. </a:t>
            </a:r>
            <a:endParaRPr lang="en-GB" noProof="0" dirty="0"/>
          </a:p>
        </p:txBody>
      </p:sp>
      <p:sp>
        <p:nvSpPr>
          <p:cNvPr id="15" name="Text Placeholder 15"/>
          <p:cNvSpPr>
            <a:spLocks noGrp="1"/>
          </p:cNvSpPr>
          <p:nvPr>
            <p:ph type="body" sz="quarter" idx="27" hasCustomPrompt="1"/>
          </p:nvPr>
        </p:nvSpPr>
        <p:spPr>
          <a:xfrm>
            <a:off x="4737381" y="1175640"/>
            <a:ext cx="3949192" cy="601980"/>
          </a:xfrm>
          <a:prstGeom prst="rect">
            <a:avLst/>
          </a:prstGeom>
          <a:solidFill>
            <a:schemeClr val="tx2"/>
          </a:solidFill>
        </p:spPr>
        <p:txBody>
          <a:bodyPr anchor="ctr" anchorCtr="1"/>
          <a:lstStyle>
            <a:lvl1pPr marL="0" indent="0" algn="ctr">
              <a:lnSpc>
                <a:spcPct val="100000"/>
              </a:lnSpc>
              <a:buFontTx/>
              <a:buNone/>
              <a:defRPr sz="1500" b="1" i="0">
                <a:solidFill>
                  <a:schemeClr val="bg1"/>
                </a:solidFill>
                <a:cs typeface="B Roya" pitchFamily="2" charset="-78"/>
              </a:defRPr>
            </a:lvl1pPr>
          </a:lstStyle>
          <a:p>
            <a:pPr lvl="0"/>
            <a:r>
              <a:rPr lang="fa-IR" noProof="0" dirty="0" smtClean="0"/>
              <a:t>براي ويرايش متن كليك كنيد</a:t>
            </a:r>
            <a:endParaRPr lang="en-GB" noProof="0" dirty="0"/>
          </a:p>
        </p:txBody>
      </p:sp>
      <p:sp>
        <p:nvSpPr>
          <p:cNvPr id="16" name="Text Placeholder 12"/>
          <p:cNvSpPr>
            <a:spLocks noGrp="1"/>
          </p:cNvSpPr>
          <p:nvPr>
            <p:ph type="body" sz="quarter" idx="28" hasCustomPrompt="1"/>
          </p:nvPr>
        </p:nvSpPr>
        <p:spPr>
          <a:xfrm>
            <a:off x="4734174" y="1853280"/>
            <a:ext cx="3957672" cy="1438560"/>
          </a:xfrm>
          <a:prstGeom prst="rect">
            <a:avLst/>
          </a:prstGeom>
        </p:spPr>
        <p:txBody>
          <a:bodyPr>
            <a:noAutofit/>
          </a:bodyPr>
          <a:lstStyle>
            <a:lvl1pPr algn="r" rtl="1">
              <a:defRPr sz="1200" b="1">
                <a:cs typeface="B Roya" pitchFamily="2" charset="-78"/>
              </a:defRPr>
            </a:lvl1pPr>
            <a:lvl2pPr algn="r" rtl="1">
              <a:lnSpc>
                <a:spcPts val="1800"/>
              </a:lnSpc>
              <a:defRPr sz="1200" b="1">
                <a:cs typeface="B Roya" pitchFamily="2" charset="-78"/>
              </a:defRPr>
            </a:lvl2pPr>
            <a:lvl3pPr algn="r" rtl="1">
              <a:lnSpc>
                <a:spcPts val="1800"/>
              </a:lnSpc>
              <a:defRPr sz="1200" b="1">
                <a:cs typeface="B Roya" pitchFamily="2" charset="-78"/>
              </a:defRPr>
            </a:lvl3pPr>
            <a:lvl4pPr algn="r" rtl="1">
              <a:lnSpc>
                <a:spcPts val="1800"/>
              </a:lnSpc>
              <a:defRPr sz="1200" b="1">
                <a:cs typeface="B Roya" pitchFamily="2" charset="-78"/>
              </a:defRPr>
            </a:lvl4pPr>
            <a:lvl5pPr algn="r" rtl="1">
              <a:lnSpc>
                <a:spcPts val="1800"/>
              </a:lnSpc>
              <a:defRPr sz="1200" b="1">
                <a:cs typeface="B Roya" pitchFamily="2" charset="-78"/>
              </a:defRPr>
            </a:lvl5pPr>
          </a:lstStyle>
          <a:p>
            <a:pPr lvl="0"/>
            <a:r>
              <a:rPr lang="fa-IR" noProof="0" dirty="0" smtClean="0"/>
              <a:t>متن را اينجا قرار دهيد</a:t>
            </a:r>
            <a:endParaRPr lang="en-GB" noProof="0" dirty="0" smtClean="0"/>
          </a:p>
          <a:p>
            <a:pPr lvl="1"/>
            <a:r>
              <a:rPr lang="fa-IR" noProof="0" dirty="0" smtClean="0"/>
              <a:t>سطح دوم</a:t>
            </a:r>
            <a:endParaRPr lang="en-GB" noProof="0" dirty="0" smtClean="0"/>
          </a:p>
          <a:p>
            <a:pPr lvl="2"/>
            <a:r>
              <a:rPr lang="fa-IR" noProof="0" dirty="0" smtClean="0"/>
              <a:t>سطح سوم</a:t>
            </a:r>
            <a:endParaRPr lang="en-GB" noProof="0" dirty="0" smtClean="0"/>
          </a:p>
          <a:p>
            <a:pPr lvl="3"/>
            <a:r>
              <a:rPr lang="fa-IR" noProof="0" dirty="0" smtClean="0"/>
              <a:t>سطح چهارم</a:t>
            </a:r>
            <a:endParaRPr lang="en-GB" noProof="0" dirty="0" smtClean="0"/>
          </a:p>
          <a:p>
            <a:pPr lvl="4"/>
            <a:r>
              <a:rPr lang="fa-IR" noProof="0" dirty="0" smtClean="0"/>
              <a:t>سطح پنجم</a:t>
            </a:r>
            <a:endParaRPr lang="en-GB" noProof="0" dirty="0"/>
          </a:p>
        </p:txBody>
      </p:sp>
    </p:spTree>
    <p:extLst>
      <p:ext uri="{BB962C8B-B14F-4D97-AF65-F5344CB8AC3E}">
        <p14:creationId xmlns:p14="http://schemas.microsoft.com/office/powerpoint/2010/main" val="1827410529"/>
      </p:ext>
    </p:extLst>
  </p:cSld>
  <p:clrMapOvr>
    <a:masterClrMapping/>
  </p:clrMapOvr>
  <p:transition spd="slow">
    <p:push dir="u"/>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1_Divider - En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420" y="-15474"/>
            <a:ext cx="9159188" cy="4556765"/>
          </a:xfrm>
          <a:prstGeom prst="rect">
            <a:avLst/>
          </a:prstGeom>
        </p:spPr>
      </p:pic>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7" name="Text Placeholder 6"/>
          <p:cNvSpPr>
            <a:spLocks noGrp="1"/>
          </p:cNvSpPr>
          <p:nvPr>
            <p:ph type="body" sz="quarter" idx="13" hasCustomPrompt="1"/>
          </p:nvPr>
        </p:nvSpPr>
        <p:spPr>
          <a:xfrm>
            <a:off x="381000" y="361950"/>
            <a:ext cx="5948680" cy="2506133"/>
          </a:xfrm>
          <a:prstGeom prst="rect">
            <a:avLst/>
          </a:prstGeom>
        </p:spPr>
        <p:txBody>
          <a:bodyPr/>
          <a:lstStyle>
            <a:lvl1pPr marL="0" indent="0">
              <a:buNone/>
              <a:defRPr lang="en-US" sz="4400" b="1" kern="1200" dirty="0" smtClean="0">
                <a:solidFill>
                  <a:schemeClr val="bg1"/>
                </a:solidFill>
                <a:latin typeface="+mn-lt"/>
                <a:ea typeface="+mn-ea"/>
                <a:cs typeface="+mn-cs"/>
              </a:defRPr>
            </a:lvl1pPr>
            <a:lvl2pPr>
              <a:defRPr lang="en-US" sz="4400" b="1" kern="1200" dirty="0" smtClean="0">
                <a:solidFill>
                  <a:schemeClr val="accent2"/>
                </a:solidFill>
                <a:latin typeface="+mn-lt"/>
                <a:ea typeface="+mn-ea"/>
                <a:cs typeface="+mn-cs"/>
              </a:defRPr>
            </a:lvl2pPr>
            <a:lvl3pPr>
              <a:defRPr lang="en-US" sz="4400" b="1" kern="1200" dirty="0" smtClean="0">
                <a:solidFill>
                  <a:schemeClr val="accent2"/>
                </a:solidFill>
                <a:latin typeface="+mn-lt"/>
                <a:ea typeface="+mn-ea"/>
                <a:cs typeface="+mn-cs"/>
              </a:defRPr>
            </a:lvl3pPr>
            <a:lvl4pPr>
              <a:defRPr lang="en-US" sz="4400" b="1" kern="1200" dirty="0" smtClean="0">
                <a:solidFill>
                  <a:schemeClr val="accent2"/>
                </a:solidFill>
                <a:latin typeface="+mn-lt"/>
                <a:ea typeface="+mn-ea"/>
                <a:cs typeface="+mn-cs"/>
              </a:defRPr>
            </a:lvl4pPr>
            <a:lvl5pPr>
              <a:defRPr lang="en-US" sz="4400" b="1" kern="1200" dirty="0">
                <a:solidFill>
                  <a:schemeClr val="accent2"/>
                </a:solidFill>
                <a:latin typeface="+mn-lt"/>
                <a:ea typeface="+mn-ea"/>
                <a:cs typeface="+mn-cs"/>
              </a:defRPr>
            </a:lvl5pPr>
          </a:lstStyle>
          <a:p>
            <a:pPr lvl="0"/>
            <a:r>
              <a:rPr lang="en-US" dirty="0" smtClean="0"/>
              <a:t>Add title here</a:t>
            </a:r>
            <a:endParaRPr lang="en-US" dirty="0"/>
          </a:p>
        </p:txBody>
      </p:sp>
    </p:spTree>
    <p:extLst>
      <p:ext uri="{BB962C8B-B14F-4D97-AF65-F5344CB8AC3E}">
        <p14:creationId xmlns:p14="http://schemas.microsoft.com/office/powerpoint/2010/main" val="907031251"/>
      </p:ext>
    </p:extLst>
  </p:cSld>
  <p:clrMapOvr>
    <a:masterClrMapping/>
  </p:clrMapOvr>
  <p:transition spd="slow">
    <p:push dir="u"/>
  </p:transition>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Full Duoton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5" name="Rectangle 4"/>
          <p:cNvSpPr/>
          <p:nvPr userDrawn="1"/>
        </p:nvSpPr>
        <p:spPr>
          <a:xfrm>
            <a:off x="0" y="0"/>
            <a:ext cx="9144000" cy="4541292"/>
          </a:xfrm>
          <a:prstGeom prst="rect">
            <a:avLst/>
          </a:prstGeom>
          <a:solidFill>
            <a:schemeClr val="bg1">
              <a:lumMod val="95000"/>
            </a:schemeClr>
          </a:solidFill>
          <a:ln w="25400" cap="flat" cmpd="sng" algn="ctr">
            <a:noFill/>
            <a:prstDash val="solid"/>
          </a:ln>
          <a:effectLst/>
        </p:spPr>
        <p:txBody>
          <a:bodyPr rtlCol="0" anchor="ctr"/>
          <a:lstStyle/>
          <a:p>
            <a:pPr algn="ctr" defTabSz="914400"/>
            <a:endParaRPr lang="en-US" kern="0">
              <a:solidFill>
                <a:sysClr val="window" lastClr="FFFFFF"/>
              </a:solidFill>
            </a:endParaRPr>
          </a:p>
        </p:txBody>
      </p:sp>
    </p:spTree>
    <p:extLst>
      <p:ext uri="{BB962C8B-B14F-4D97-AF65-F5344CB8AC3E}">
        <p14:creationId xmlns:p14="http://schemas.microsoft.com/office/powerpoint/2010/main" val="2695031138"/>
      </p:ext>
    </p:extLst>
  </p:cSld>
  <p:clrMapOvr>
    <a:masterClrMapping/>
  </p:clrMapOvr>
  <p:transition spd="slow">
    <p:push dir="u"/>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Apparel &amp; General Merchandis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5" name="Rectangle 4"/>
          <p:cNvSpPr/>
          <p:nvPr userDrawn="1"/>
        </p:nvSpPr>
        <p:spPr>
          <a:xfrm>
            <a:off x="0" y="0"/>
            <a:ext cx="9144000" cy="4541292"/>
          </a:xfrm>
          <a:prstGeom prst="rect">
            <a:avLst/>
          </a:prstGeom>
          <a:solidFill>
            <a:schemeClr val="accent6"/>
          </a:solidFill>
          <a:ln w="25400" cap="flat" cmpd="sng" algn="ctr">
            <a:noFill/>
            <a:prstDash val="solid"/>
          </a:ln>
          <a:effectLst/>
        </p:spPr>
        <p:txBody>
          <a:bodyPr rtlCol="0" anchor="ctr"/>
          <a:lstStyle/>
          <a:p>
            <a:pPr algn="ctr" defTabSz="914400"/>
            <a:endParaRPr lang="en-US" kern="0">
              <a:solidFill>
                <a:sysClr val="window" lastClr="FFFFFF"/>
              </a:solidFill>
            </a:endParaRPr>
          </a:p>
        </p:txBody>
      </p:sp>
    </p:spTree>
    <p:extLst>
      <p:ext uri="{BB962C8B-B14F-4D97-AF65-F5344CB8AC3E}">
        <p14:creationId xmlns:p14="http://schemas.microsoft.com/office/powerpoint/2010/main" val="2758569122"/>
      </p:ext>
    </p:extLst>
  </p:cSld>
  <p:clrMapOvr>
    <a:masterClrMapping/>
  </p:clrMapOvr>
  <p:transition spd="slow">
    <p:push dir="u"/>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Foodservic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5" name="Rectangle 4"/>
          <p:cNvSpPr/>
          <p:nvPr userDrawn="1"/>
        </p:nvSpPr>
        <p:spPr>
          <a:xfrm>
            <a:off x="0" y="0"/>
            <a:ext cx="9144000" cy="4541292"/>
          </a:xfrm>
          <a:prstGeom prst="rect">
            <a:avLst/>
          </a:prstGeom>
          <a:solidFill>
            <a:schemeClr val="accent3"/>
          </a:solidFill>
          <a:ln w="25400" cap="flat" cmpd="sng" algn="ctr">
            <a:noFill/>
            <a:prstDash val="solid"/>
          </a:ln>
          <a:effectLst/>
        </p:spPr>
        <p:txBody>
          <a:bodyPr rtlCol="0" anchor="ctr"/>
          <a:lstStyle/>
          <a:p>
            <a:pPr algn="ctr" defTabSz="914400"/>
            <a:endParaRPr lang="en-US" kern="0">
              <a:solidFill>
                <a:sysClr val="window" lastClr="FFFFFF"/>
              </a:solidFill>
            </a:endParaRPr>
          </a:p>
        </p:txBody>
      </p:sp>
    </p:spTree>
    <p:extLst>
      <p:ext uri="{BB962C8B-B14F-4D97-AF65-F5344CB8AC3E}">
        <p14:creationId xmlns:p14="http://schemas.microsoft.com/office/powerpoint/2010/main" val="2894775441"/>
      </p:ext>
    </p:extLst>
  </p:cSld>
  <p:clrMapOvr>
    <a:masterClrMapping/>
  </p:clrMapOvr>
  <p:transition spd="slow">
    <p:push dir="u"/>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Healthcar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5" name="Rectangle 4"/>
          <p:cNvSpPr/>
          <p:nvPr userDrawn="1"/>
        </p:nvSpPr>
        <p:spPr>
          <a:xfrm>
            <a:off x="0" y="0"/>
            <a:ext cx="9144000" cy="4541292"/>
          </a:xfrm>
          <a:prstGeom prst="rect">
            <a:avLst/>
          </a:prstGeom>
          <a:solidFill>
            <a:schemeClr val="accent2"/>
          </a:solidFill>
          <a:ln w="25400" cap="flat" cmpd="sng" algn="ctr">
            <a:noFill/>
            <a:prstDash val="solid"/>
          </a:ln>
          <a:effectLst/>
        </p:spPr>
        <p:txBody>
          <a:bodyPr rtlCol="0" anchor="ctr"/>
          <a:lstStyle/>
          <a:p>
            <a:pPr algn="ctr" defTabSz="914400"/>
            <a:endParaRPr lang="en-US" kern="0">
              <a:solidFill>
                <a:sysClr val="window" lastClr="FFFFFF"/>
              </a:solidFill>
            </a:endParaRPr>
          </a:p>
        </p:txBody>
      </p:sp>
    </p:spTree>
    <p:extLst>
      <p:ext uri="{BB962C8B-B14F-4D97-AF65-F5344CB8AC3E}">
        <p14:creationId xmlns:p14="http://schemas.microsoft.com/office/powerpoint/2010/main" val="2156411480"/>
      </p:ext>
    </p:extLst>
  </p:cSld>
  <p:clrMapOvr>
    <a:masterClrMapping/>
  </p:clrMapOvr>
  <p:transition spd="slow">
    <p:push dir="u"/>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ransport &amp; Logistic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5" name="Rectangle 4"/>
          <p:cNvSpPr/>
          <p:nvPr userDrawn="1"/>
        </p:nvSpPr>
        <p:spPr>
          <a:xfrm>
            <a:off x="0" y="0"/>
            <a:ext cx="9144000" cy="4541292"/>
          </a:xfrm>
          <a:prstGeom prst="rect">
            <a:avLst/>
          </a:prstGeom>
          <a:solidFill>
            <a:srgbClr val="22BCB9"/>
          </a:solidFill>
          <a:ln w="25400" cap="flat" cmpd="sng" algn="ctr">
            <a:noFill/>
            <a:prstDash val="solid"/>
          </a:ln>
          <a:effectLst/>
        </p:spPr>
        <p:txBody>
          <a:bodyPr rtlCol="0" anchor="ctr"/>
          <a:lstStyle/>
          <a:p>
            <a:pPr algn="ctr" defTabSz="914400"/>
            <a:endParaRPr lang="en-US" kern="0">
              <a:solidFill>
                <a:sysClr val="window" lastClr="FFFFFF"/>
              </a:solidFill>
            </a:endParaRPr>
          </a:p>
        </p:txBody>
      </p:sp>
    </p:spTree>
    <p:extLst>
      <p:ext uri="{BB962C8B-B14F-4D97-AF65-F5344CB8AC3E}">
        <p14:creationId xmlns:p14="http://schemas.microsoft.com/office/powerpoint/2010/main" val="3819254550"/>
      </p:ext>
    </p:extLst>
  </p:cSld>
  <p:clrMapOvr>
    <a:masterClrMapping/>
  </p:clrMapOvr>
  <p:transition spd="slow">
    <p:push dir="u"/>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Fresh Food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5" name="Rectangle 4"/>
          <p:cNvSpPr/>
          <p:nvPr userDrawn="1"/>
        </p:nvSpPr>
        <p:spPr>
          <a:xfrm>
            <a:off x="0" y="0"/>
            <a:ext cx="9144000" cy="4541292"/>
          </a:xfrm>
          <a:prstGeom prst="rect">
            <a:avLst/>
          </a:prstGeom>
          <a:solidFill>
            <a:schemeClr val="accent5"/>
          </a:solidFill>
          <a:ln w="25400" cap="flat" cmpd="sng" algn="ctr">
            <a:noFill/>
            <a:prstDash val="solid"/>
          </a:ln>
          <a:effectLst/>
        </p:spPr>
        <p:txBody>
          <a:bodyPr rtlCol="0" anchor="ctr"/>
          <a:lstStyle/>
          <a:p>
            <a:pPr algn="ctr" defTabSz="914400"/>
            <a:endParaRPr lang="en-US" kern="0">
              <a:solidFill>
                <a:sysClr val="window" lastClr="FFFFFF"/>
              </a:solidFill>
            </a:endParaRPr>
          </a:p>
        </p:txBody>
      </p:sp>
    </p:spTree>
    <p:extLst>
      <p:ext uri="{BB962C8B-B14F-4D97-AF65-F5344CB8AC3E}">
        <p14:creationId xmlns:p14="http://schemas.microsoft.com/office/powerpoint/2010/main" val="1950370969"/>
      </p:ext>
    </p:extLst>
  </p:cSld>
  <p:clrMapOvr>
    <a:masterClrMapping/>
  </p:clrMapOvr>
  <p:transition spd="slow">
    <p:push dir="u"/>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echnical Industrie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5" name="Rectangle 4"/>
          <p:cNvSpPr/>
          <p:nvPr userDrawn="1"/>
        </p:nvSpPr>
        <p:spPr>
          <a:xfrm>
            <a:off x="0" y="0"/>
            <a:ext cx="9144000" cy="4541292"/>
          </a:xfrm>
          <a:prstGeom prst="rect">
            <a:avLst/>
          </a:prstGeom>
          <a:solidFill>
            <a:srgbClr val="9DBB68"/>
          </a:solidFill>
          <a:ln w="25400" cap="flat" cmpd="sng" algn="ctr">
            <a:noFill/>
            <a:prstDash val="solid"/>
          </a:ln>
          <a:effectLst/>
        </p:spPr>
        <p:txBody>
          <a:bodyPr rtlCol="0" anchor="ctr"/>
          <a:lstStyle/>
          <a:p>
            <a:pPr algn="ctr" defTabSz="914400"/>
            <a:endParaRPr lang="en-US" kern="0">
              <a:solidFill>
                <a:sysClr val="window" lastClr="FFFFFF"/>
              </a:solidFill>
            </a:endParaRPr>
          </a:p>
        </p:txBody>
      </p:sp>
    </p:spTree>
    <p:extLst>
      <p:ext uri="{BB962C8B-B14F-4D97-AF65-F5344CB8AC3E}">
        <p14:creationId xmlns:p14="http://schemas.microsoft.com/office/powerpoint/2010/main" val="3595005189"/>
      </p:ext>
    </p:extLst>
  </p:cSld>
  <p:clrMapOvr>
    <a:masterClrMapping/>
  </p:clrMapOvr>
  <p:transition spd="slow">
    <p:push dir="u"/>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Retail">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5" name="Rectangle 4"/>
          <p:cNvSpPr/>
          <p:nvPr userDrawn="1"/>
        </p:nvSpPr>
        <p:spPr>
          <a:xfrm>
            <a:off x="0" y="0"/>
            <a:ext cx="9144000" cy="4541292"/>
          </a:xfrm>
          <a:prstGeom prst="rect">
            <a:avLst/>
          </a:prstGeom>
          <a:solidFill>
            <a:schemeClr val="accent4"/>
          </a:solidFill>
          <a:ln w="25400" cap="flat" cmpd="sng" algn="ctr">
            <a:noFill/>
            <a:prstDash val="solid"/>
          </a:ln>
          <a:effectLst/>
        </p:spPr>
        <p:txBody>
          <a:bodyPr rtlCol="0" anchor="ctr"/>
          <a:lstStyle/>
          <a:p>
            <a:pPr algn="ctr" defTabSz="914400"/>
            <a:endParaRPr lang="en-US" kern="0">
              <a:solidFill>
                <a:sysClr val="window" lastClr="FFFFFF"/>
              </a:solidFill>
            </a:endParaRPr>
          </a:p>
        </p:txBody>
      </p:sp>
    </p:spTree>
    <p:extLst>
      <p:ext uri="{BB962C8B-B14F-4D97-AF65-F5344CB8AC3E}">
        <p14:creationId xmlns:p14="http://schemas.microsoft.com/office/powerpoint/2010/main" val="381525900"/>
      </p:ext>
    </p:extLst>
  </p:cSld>
  <p:clrMapOvr>
    <a:masterClrMapping/>
  </p:clrMapOvr>
  <p:transition spd="slow">
    <p:push dir="u"/>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Automotiv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5" name="Rectangle 4"/>
          <p:cNvSpPr/>
          <p:nvPr userDrawn="1"/>
        </p:nvSpPr>
        <p:spPr>
          <a:xfrm>
            <a:off x="0" y="0"/>
            <a:ext cx="9144000" cy="4541292"/>
          </a:xfrm>
          <a:prstGeom prst="rect">
            <a:avLst/>
          </a:prstGeom>
          <a:solidFill>
            <a:srgbClr val="89AADB"/>
          </a:solidFill>
          <a:ln w="25400" cap="flat" cmpd="sng" algn="ctr">
            <a:noFill/>
            <a:prstDash val="solid"/>
          </a:ln>
          <a:effectLst/>
        </p:spPr>
        <p:txBody>
          <a:bodyPr rtlCol="0" anchor="ctr"/>
          <a:lstStyle/>
          <a:p>
            <a:pPr algn="ctr" defTabSz="914400"/>
            <a:endParaRPr lang="en-US" kern="0">
              <a:solidFill>
                <a:sysClr val="window" lastClr="FFFFFF"/>
              </a:solidFill>
            </a:endParaRPr>
          </a:p>
        </p:txBody>
      </p:sp>
    </p:spTree>
    <p:extLst>
      <p:ext uri="{BB962C8B-B14F-4D97-AF65-F5344CB8AC3E}">
        <p14:creationId xmlns:p14="http://schemas.microsoft.com/office/powerpoint/2010/main" val="357317108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lour Bloc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4" name="Title 2"/>
          <p:cNvSpPr>
            <a:spLocks noGrp="1"/>
          </p:cNvSpPr>
          <p:nvPr>
            <p:ph type="title" hasCustomPrompt="1"/>
          </p:nvPr>
        </p:nvSpPr>
        <p:spPr>
          <a:xfrm>
            <a:off x="578611" y="2147713"/>
            <a:ext cx="7983283" cy="545372"/>
          </a:xfrm>
          <a:prstGeom prst="rect">
            <a:avLst/>
          </a:prstGeom>
        </p:spPr>
        <p:txBody>
          <a:bodyPr lIns="0" tIns="0" rIns="0" bIns="0" anchor="t" anchorCtr="0"/>
          <a:lstStyle>
            <a:lvl1pPr algn="r" rtl="1">
              <a:lnSpc>
                <a:spcPct val="100000"/>
              </a:lnSpc>
              <a:defRPr sz="2000" b="1" i="0" cap="none" spc="90" baseline="0">
                <a:solidFill>
                  <a:srgbClr val="FFFFFF"/>
                </a:solidFill>
                <a:latin typeface="Verdana"/>
                <a:cs typeface="B Roya" pitchFamily="2" charset="-78"/>
              </a:defRPr>
            </a:lvl1pPr>
          </a:lstStyle>
          <a:p>
            <a:r>
              <a:rPr lang="fa-IR" noProof="0" dirty="0" smtClean="0"/>
              <a:t>عنوان ارائه</a:t>
            </a:r>
            <a:r>
              <a:rPr lang="en-GB" noProof="0" dirty="0" smtClean="0"/>
              <a:t/>
            </a:r>
            <a:br>
              <a:rPr lang="en-GB" noProof="0" dirty="0" smtClean="0"/>
            </a:br>
            <a:r>
              <a:rPr lang="fa-IR" noProof="0" dirty="0" smtClean="0"/>
              <a:t>خط دوم عنوان اصلي</a:t>
            </a:r>
            <a:endParaRPr lang="en-GB" noProof="0" dirty="0"/>
          </a:p>
        </p:txBody>
      </p:sp>
      <p:sp>
        <p:nvSpPr>
          <p:cNvPr id="15" name="Text Placeholder 19"/>
          <p:cNvSpPr>
            <a:spLocks noGrp="1"/>
          </p:cNvSpPr>
          <p:nvPr>
            <p:ph type="body" sz="quarter" idx="11" hasCustomPrompt="1"/>
          </p:nvPr>
        </p:nvSpPr>
        <p:spPr>
          <a:xfrm>
            <a:off x="578619" y="2789594"/>
            <a:ext cx="7983274" cy="421678"/>
          </a:xfrm>
          <a:prstGeom prst="rect">
            <a:avLst/>
          </a:prstGeom>
        </p:spPr>
        <p:txBody>
          <a:bodyPr lIns="0" tIns="0" rIns="0" bIns="0"/>
          <a:lstStyle>
            <a:lvl1pPr marL="0" indent="0" algn="r" rtl="1">
              <a:buNone/>
              <a:defRPr sz="1200" b="1" i="0" cap="none" spc="90" baseline="0">
                <a:solidFill>
                  <a:srgbClr val="FFFFFF"/>
                </a:solidFill>
                <a:latin typeface="Verdana"/>
                <a:cs typeface="B Roya" pitchFamily="2" charset="-78"/>
              </a:defRPr>
            </a:lvl1pPr>
          </a:lstStyle>
          <a:p>
            <a:pPr lvl="0"/>
            <a:r>
              <a:rPr lang="fa-IR" noProof="0" dirty="0" smtClean="0"/>
              <a:t>عنوان فرعي</a:t>
            </a:r>
            <a:endParaRPr lang="en-GB" noProof="0" dirty="0" smtClean="0"/>
          </a:p>
        </p:txBody>
      </p:sp>
      <p:cxnSp>
        <p:nvCxnSpPr>
          <p:cNvPr id="20" name="Straight Connector 19"/>
          <p:cNvCxnSpPr/>
          <p:nvPr userDrawn="1"/>
        </p:nvCxnSpPr>
        <p:spPr>
          <a:xfrm>
            <a:off x="575017" y="3301487"/>
            <a:ext cx="7977462" cy="3872"/>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ext Placeholder 19"/>
          <p:cNvSpPr>
            <a:spLocks noGrp="1"/>
          </p:cNvSpPr>
          <p:nvPr>
            <p:ph type="body" sz="quarter" idx="12" hasCustomPrompt="1"/>
          </p:nvPr>
        </p:nvSpPr>
        <p:spPr>
          <a:xfrm>
            <a:off x="589667" y="3408320"/>
            <a:ext cx="7969650" cy="391139"/>
          </a:xfrm>
          <a:prstGeom prst="rect">
            <a:avLst/>
          </a:prstGeom>
        </p:spPr>
        <p:txBody>
          <a:bodyPr lIns="0" tIns="0" rIns="0" bIns="0" anchor="b" anchorCtr="0"/>
          <a:lstStyle>
            <a:lvl1pPr marL="0" indent="0" algn="r" rtl="1">
              <a:lnSpc>
                <a:spcPct val="120000"/>
              </a:lnSpc>
              <a:buNone/>
              <a:defRPr sz="1050" b="1" cap="none" spc="0" baseline="0">
                <a:solidFill>
                  <a:srgbClr val="FFFFFF"/>
                </a:solidFill>
                <a:latin typeface="Verdana"/>
                <a:cs typeface="B Roya" pitchFamily="2" charset="-78"/>
              </a:defRPr>
            </a:lvl1pPr>
          </a:lstStyle>
          <a:p>
            <a:pPr lvl="0"/>
            <a:r>
              <a:rPr lang="fa-IR" noProof="0" dirty="0" smtClean="0"/>
              <a:t>نام ارائه دهنده، سمت، شركت</a:t>
            </a:r>
            <a:endParaRPr lang="en-GB" noProof="0" dirty="0" smtClean="0"/>
          </a:p>
        </p:txBody>
      </p:sp>
      <p:sp>
        <p:nvSpPr>
          <p:cNvPr id="22" name="Text Placeholder 19"/>
          <p:cNvSpPr>
            <a:spLocks noGrp="1"/>
          </p:cNvSpPr>
          <p:nvPr>
            <p:ph type="body" sz="quarter" idx="14" hasCustomPrompt="1"/>
          </p:nvPr>
        </p:nvSpPr>
        <p:spPr>
          <a:xfrm>
            <a:off x="589648" y="3833759"/>
            <a:ext cx="7969674" cy="153789"/>
          </a:xfrm>
          <a:prstGeom prst="rect">
            <a:avLst/>
          </a:prstGeom>
        </p:spPr>
        <p:txBody>
          <a:bodyPr lIns="0" tIns="0" rIns="0" bIns="0"/>
          <a:lstStyle>
            <a:lvl1pPr marL="0" indent="0" algn="r" rtl="1">
              <a:buNone/>
              <a:defRPr sz="900" b="1" cap="none" spc="0" baseline="0">
                <a:solidFill>
                  <a:srgbClr val="FFFFFF"/>
                </a:solidFill>
                <a:latin typeface="Verdana"/>
                <a:cs typeface="B Roya" pitchFamily="2" charset="-78"/>
              </a:defRPr>
            </a:lvl1pPr>
          </a:lstStyle>
          <a:p>
            <a:pPr lvl="0"/>
            <a:r>
              <a:rPr lang="fa-IR" noProof="0" dirty="0" smtClean="0"/>
              <a:t>تاريخ</a:t>
            </a:r>
            <a:endParaRPr lang="en-GB" noProof="0" dirty="0" smtClean="0"/>
          </a:p>
        </p:txBody>
      </p:sp>
    </p:spTree>
    <p:extLst>
      <p:ext uri="{BB962C8B-B14F-4D97-AF65-F5344CB8AC3E}">
        <p14:creationId xmlns:p14="http://schemas.microsoft.com/office/powerpoint/2010/main" val="4217860120"/>
      </p:ext>
    </p:extLst>
  </p:cSld>
  <p:clrMapOvr>
    <a:masterClrMapping/>
  </p:clrMapOvr>
  <p:transition spd="slow">
    <p:push dir="u"/>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low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cs typeface="B Roya" pitchFamily="2" charset="-78"/>
              </a:defRPr>
            </a:lvl1pPr>
          </a:lstStyle>
          <a:p>
            <a:pPr lvl="0"/>
            <a:r>
              <a:rPr lang="fa-IR" noProof="0" dirty="0" smtClean="0"/>
              <a:t>براي ويرايش عنوان كليك كنيد</a:t>
            </a:r>
            <a:endParaRPr lang="en-GB" noProof="0" dirty="0"/>
          </a:p>
        </p:txBody>
      </p:sp>
      <p:sp>
        <p:nvSpPr>
          <p:cNvPr id="26" name="Text Placeholder 12"/>
          <p:cNvSpPr>
            <a:spLocks noGrp="1"/>
          </p:cNvSpPr>
          <p:nvPr>
            <p:ph type="body" sz="quarter" idx="21" hasCustomPrompt="1"/>
          </p:nvPr>
        </p:nvSpPr>
        <p:spPr>
          <a:xfrm>
            <a:off x="6789827" y="1853282"/>
            <a:ext cx="1893094" cy="2541927"/>
          </a:xfrm>
          <a:prstGeom prst="rect">
            <a:avLst/>
          </a:prstGeom>
        </p:spPr>
        <p:txBody>
          <a:bodyPr>
            <a:noAutofit/>
          </a:bodyPr>
          <a:lstStyle>
            <a:lvl1pPr marL="0" indent="-137160" algn="r" rtl="1">
              <a:lnSpc>
                <a:spcPct val="100000"/>
              </a:lnSpc>
              <a:buClr>
                <a:schemeClr val="accent4"/>
              </a:buClr>
              <a:defRPr sz="900" b="1">
                <a:cs typeface="B Roya" pitchFamily="2" charset="-78"/>
              </a:defRPr>
            </a:lvl1pPr>
            <a:lvl2pPr marL="270000" indent="-136800" algn="r" rtl="1">
              <a:lnSpc>
                <a:spcPct val="100000"/>
              </a:lnSpc>
              <a:buClr>
                <a:schemeClr val="accent4"/>
              </a:buClr>
              <a:defRPr sz="900" b="1">
                <a:cs typeface="B Roya" pitchFamily="2" charset="-78"/>
              </a:defRPr>
            </a:lvl2pPr>
            <a:lvl3pPr marL="360000" indent="-136800" algn="r" rtl="1">
              <a:lnSpc>
                <a:spcPct val="100000"/>
              </a:lnSpc>
              <a:buClr>
                <a:schemeClr val="accent4"/>
              </a:buClr>
              <a:defRPr sz="900" b="1">
                <a:cs typeface="B Roya" pitchFamily="2" charset="-78"/>
              </a:defRPr>
            </a:lvl3pPr>
            <a:lvl4pPr marL="511200" indent="-136800" algn="r" rtl="1">
              <a:lnSpc>
                <a:spcPct val="100000"/>
              </a:lnSpc>
              <a:buClr>
                <a:schemeClr val="accent4"/>
              </a:buClr>
              <a:defRPr sz="900" b="1">
                <a:cs typeface="B Roya" pitchFamily="2" charset="-78"/>
              </a:defRPr>
            </a:lvl4pPr>
            <a:lvl5pPr marL="655200" indent="-136800" algn="r" rtl="1">
              <a:lnSpc>
                <a:spcPct val="100000"/>
              </a:lnSpc>
              <a:buClr>
                <a:schemeClr val="accent4"/>
              </a:buClr>
              <a:defRPr sz="900" b="1">
                <a:cs typeface="B Roya" pitchFamily="2" charset="-78"/>
              </a:defRPr>
            </a:lvl5pPr>
          </a:lstStyle>
          <a:p>
            <a:pPr lvl="0"/>
            <a:r>
              <a:rPr lang="fa-IR" noProof="0" dirty="0" smtClean="0"/>
              <a:t>متن را اينجا قرار دهيد</a:t>
            </a:r>
            <a:endParaRPr lang="en-GB" noProof="0" dirty="0" smtClean="0"/>
          </a:p>
          <a:p>
            <a:pPr lvl="1"/>
            <a:r>
              <a:rPr lang="fa-IR" noProof="0" dirty="0" smtClean="0"/>
              <a:t>سطح دوم</a:t>
            </a:r>
            <a:endParaRPr lang="en-GB" noProof="0" dirty="0" smtClean="0"/>
          </a:p>
          <a:p>
            <a:pPr lvl="2"/>
            <a:r>
              <a:rPr lang="fa-IR" noProof="0" dirty="0" smtClean="0"/>
              <a:t>سطح سوم</a:t>
            </a:r>
            <a:endParaRPr lang="en-GB" noProof="0" dirty="0" smtClean="0"/>
          </a:p>
          <a:p>
            <a:pPr lvl="3"/>
            <a:r>
              <a:rPr lang="fa-IR" noProof="0" dirty="0" smtClean="0"/>
              <a:t>سطح چهارم</a:t>
            </a:r>
            <a:endParaRPr lang="en-GB" noProof="0" dirty="0" smtClean="0"/>
          </a:p>
          <a:p>
            <a:pPr lvl="4"/>
            <a:r>
              <a:rPr lang="fa-IR" noProof="0" dirty="0" smtClean="0"/>
              <a:t>سطح پنجم</a:t>
            </a:r>
            <a:endParaRPr lang="en-GB" noProof="0" dirty="0" smtClean="0"/>
          </a:p>
          <a:p>
            <a:pPr lvl="0"/>
            <a:endParaRPr lang="en-GB" noProof="0" dirty="0" smtClean="0"/>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7" name="Text Placeholder 15"/>
          <p:cNvSpPr>
            <a:spLocks noGrp="1"/>
          </p:cNvSpPr>
          <p:nvPr>
            <p:ph type="body" sz="quarter" idx="23" hasCustomPrompt="1"/>
          </p:nvPr>
        </p:nvSpPr>
        <p:spPr>
          <a:xfrm>
            <a:off x="449780" y="1175640"/>
            <a:ext cx="1891549" cy="601980"/>
          </a:xfrm>
          <a:prstGeom prst="rect">
            <a:avLst/>
          </a:prstGeom>
          <a:solidFill>
            <a:schemeClr val="accent3"/>
          </a:solidFill>
        </p:spPr>
        <p:txBody>
          <a:bodyPr anchor="ctr" anchorCtr="1"/>
          <a:lstStyle>
            <a:lvl1pPr marL="0" indent="0" algn="ctr">
              <a:buFontTx/>
              <a:buNone/>
              <a:defRPr sz="1100" b="1" i="0">
                <a:solidFill>
                  <a:schemeClr val="bg1"/>
                </a:solidFill>
                <a:cs typeface="B Roya" pitchFamily="2" charset="-78"/>
              </a:defRPr>
            </a:lvl1pPr>
          </a:lstStyle>
          <a:p>
            <a:pPr lvl="0"/>
            <a:r>
              <a:rPr lang="fa-IR" noProof="0" dirty="0" smtClean="0"/>
              <a:t>براي ويرايش عنوان كليك كنيد</a:t>
            </a:r>
            <a:endParaRPr lang="en-GB" noProof="0" dirty="0"/>
          </a:p>
        </p:txBody>
      </p:sp>
      <p:sp>
        <p:nvSpPr>
          <p:cNvPr id="33" name="Text Placeholder 12"/>
          <p:cNvSpPr>
            <a:spLocks noGrp="1"/>
          </p:cNvSpPr>
          <p:nvPr>
            <p:ph type="body" sz="quarter" idx="28" hasCustomPrompt="1"/>
          </p:nvPr>
        </p:nvSpPr>
        <p:spPr>
          <a:xfrm>
            <a:off x="4590764" y="1853282"/>
            <a:ext cx="1893094" cy="2541927"/>
          </a:xfrm>
          <a:prstGeom prst="rect">
            <a:avLst/>
          </a:prstGeom>
        </p:spPr>
        <p:txBody>
          <a:bodyPr>
            <a:noAutofit/>
          </a:bodyPr>
          <a:lstStyle>
            <a:lvl1pPr marL="0" indent="-137160" algn="r" rtl="1">
              <a:lnSpc>
                <a:spcPct val="100000"/>
              </a:lnSpc>
              <a:buClr>
                <a:schemeClr val="accent2"/>
              </a:buClr>
              <a:defRPr sz="900" b="1">
                <a:cs typeface="B Roya" pitchFamily="2" charset="-78"/>
              </a:defRPr>
            </a:lvl1pPr>
            <a:lvl2pPr marL="270000" indent="-136800" algn="r" rtl="1">
              <a:lnSpc>
                <a:spcPct val="100000"/>
              </a:lnSpc>
              <a:buClr>
                <a:schemeClr val="accent2"/>
              </a:buClr>
              <a:defRPr sz="900" b="1">
                <a:cs typeface="B Roya" pitchFamily="2" charset="-78"/>
              </a:defRPr>
            </a:lvl2pPr>
            <a:lvl3pPr marL="360000" indent="-136800" algn="r" rtl="1">
              <a:lnSpc>
                <a:spcPct val="100000"/>
              </a:lnSpc>
              <a:buClr>
                <a:schemeClr val="accent2"/>
              </a:buClr>
              <a:defRPr sz="900" b="1">
                <a:cs typeface="B Roya" pitchFamily="2" charset="-78"/>
              </a:defRPr>
            </a:lvl3pPr>
            <a:lvl4pPr marL="511200" indent="-136800" algn="r" rtl="1">
              <a:lnSpc>
                <a:spcPct val="100000"/>
              </a:lnSpc>
              <a:buClr>
                <a:schemeClr val="accent2"/>
              </a:buClr>
              <a:defRPr sz="900" b="1">
                <a:cs typeface="B Roya" pitchFamily="2" charset="-78"/>
              </a:defRPr>
            </a:lvl4pPr>
            <a:lvl5pPr marL="655200" indent="-136800" algn="r" rtl="1">
              <a:lnSpc>
                <a:spcPct val="100000"/>
              </a:lnSpc>
              <a:buClr>
                <a:schemeClr val="accent2"/>
              </a:buClr>
              <a:defRPr sz="900" b="1">
                <a:cs typeface="B Roya" pitchFamily="2" charset="-78"/>
              </a:defRPr>
            </a:lvl5pPr>
          </a:lstStyle>
          <a:p>
            <a:pPr lvl="0"/>
            <a:r>
              <a:rPr lang="fa-IR" noProof="0" dirty="0" smtClean="0"/>
              <a:t>متن را اينجا قرار دهيد</a:t>
            </a:r>
            <a:endParaRPr lang="en-GB" noProof="0" dirty="0" smtClean="0"/>
          </a:p>
          <a:p>
            <a:pPr lvl="1"/>
            <a:r>
              <a:rPr lang="fa-IR" noProof="0" dirty="0" smtClean="0"/>
              <a:t>سطح دوم</a:t>
            </a:r>
            <a:endParaRPr lang="en-GB" noProof="0" dirty="0" smtClean="0"/>
          </a:p>
          <a:p>
            <a:pPr lvl="2"/>
            <a:r>
              <a:rPr lang="fa-IR" noProof="0" dirty="0" smtClean="0"/>
              <a:t>سطح سوم</a:t>
            </a:r>
            <a:endParaRPr lang="en-GB" noProof="0" dirty="0" smtClean="0"/>
          </a:p>
          <a:p>
            <a:pPr lvl="3"/>
            <a:r>
              <a:rPr lang="fa-IR" noProof="0" dirty="0" smtClean="0"/>
              <a:t>سطح چهارم</a:t>
            </a:r>
            <a:endParaRPr lang="en-GB" noProof="0" dirty="0" smtClean="0"/>
          </a:p>
          <a:p>
            <a:pPr lvl="4"/>
            <a:r>
              <a:rPr lang="fa-IR" noProof="0" dirty="0" smtClean="0"/>
              <a:t>سطح پنجم</a:t>
            </a:r>
            <a:endParaRPr lang="en-GB" noProof="0" dirty="0" smtClean="0"/>
          </a:p>
          <a:p>
            <a:pPr lvl="0"/>
            <a:endParaRPr lang="en-GB" noProof="0" dirty="0" smtClean="0"/>
          </a:p>
        </p:txBody>
      </p:sp>
      <p:sp>
        <p:nvSpPr>
          <p:cNvPr id="34" name="Text Placeholder 12"/>
          <p:cNvSpPr>
            <a:spLocks noGrp="1"/>
          </p:cNvSpPr>
          <p:nvPr>
            <p:ph type="body" sz="quarter" idx="29" hasCustomPrompt="1"/>
          </p:nvPr>
        </p:nvSpPr>
        <p:spPr>
          <a:xfrm>
            <a:off x="2520125" y="1853282"/>
            <a:ext cx="1893094" cy="2541927"/>
          </a:xfrm>
          <a:prstGeom prst="rect">
            <a:avLst/>
          </a:prstGeom>
        </p:spPr>
        <p:txBody>
          <a:bodyPr>
            <a:noAutofit/>
          </a:bodyPr>
          <a:lstStyle>
            <a:lvl1pPr marL="0" indent="-137160" algn="r" rtl="1">
              <a:lnSpc>
                <a:spcPct val="100000"/>
              </a:lnSpc>
              <a:buClr>
                <a:schemeClr val="accent5"/>
              </a:buClr>
              <a:defRPr sz="900" b="1">
                <a:cs typeface="B Roya" pitchFamily="2" charset="-78"/>
              </a:defRPr>
            </a:lvl1pPr>
            <a:lvl2pPr marL="270000" indent="-136800" algn="r" rtl="1">
              <a:lnSpc>
                <a:spcPct val="100000"/>
              </a:lnSpc>
              <a:buClr>
                <a:schemeClr val="accent5"/>
              </a:buClr>
              <a:defRPr sz="900" b="1">
                <a:cs typeface="B Roya" pitchFamily="2" charset="-78"/>
              </a:defRPr>
            </a:lvl2pPr>
            <a:lvl3pPr marL="360000" indent="-136800" algn="r" rtl="1">
              <a:lnSpc>
                <a:spcPct val="100000"/>
              </a:lnSpc>
              <a:buClr>
                <a:schemeClr val="accent5"/>
              </a:buClr>
              <a:defRPr sz="900" b="1">
                <a:cs typeface="B Roya" pitchFamily="2" charset="-78"/>
              </a:defRPr>
            </a:lvl3pPr>
            <a:lvl4pPr marL="511200" indent="-136800" algn="r" rtl="1">
              <a:lnSpc>
                <a:spcPct val="100000"/>
              </a:lnSpc>
              <a:buClr>
                <a:schemeClr val="accent5"/>
              </a:buClr>
              <a:defRPr sz="900" b="1">
                <a:cs typeface="B Roya" pitchFamily="2" charset="-78"/>
              </a:defRPr>
            </a:lvl4pPr>
            <a:lvl5pPr marL="655200" indent="-136800" algn="r" rtl="1">
              <a:lnSpc>
                <a:spcPct val="100000"/>
              </a:lnSpc>
              <a:buClr>
                <a:schemeClr val="accent5"/>
              </a:buClr>
              <a:defRPr sz="900" b="1">
                <a:cs typeface="B Roya" pitchFamily="2" charset="-78"/>
              </a:defRPr>
            </a:lvl5pPr>
          </a:lstStyle>
          <a:p>
            <a:pPr lvl="0"/>
            <a:r>
              <a:rPr lang="fa-IR" noProof="0" dirty="0" smtClean="0"/>
              <a:t>متن را اينجا قرار دهيد</a:t>
            </a:r>
            <a:endParaRPr lang="en-GB" noProof="0" dirty="0" smtClean="0"/>
          </a:p>
          <a:p>
            <a:pPr lvl="1"/>
            <a:r>
              <a:rPr lang="fa-IR" noProof="0" dirty="0" smtClean="0"/>
              <a:t>سطح دوم</a:t>
            </a:r>
            <a:endParaRPr lang="en-GB" noProof="0" dirty="0" smtClean="0"/>
          </a:p>
          <a:p>
            <a:pPr lvl="2"/>
            <a:r>
              <a:rPr lang="fa-IR" noProof="0" dirty="0" smtClean="0"/>
              <a:t>سطح سوم</a:t>
            </a:r>
            <a:endParaRPr lang="en-GB" noProof="0" dirty="0" smtClean="0"/>
          </a:p>
          <a:p>
            <a:pPr lvl="3"/>
            <a:r>
              <a:rPr lang="fa-IR" noProof="0" dirty="0" smtClean="0"/>
              <a:t>سطح چهارم</a:t>
            </a:r>
            <a:endParaRPr lang="en-GB" noProof="0" dirty="0" smtClean="0"/>
          </a:p>
          <a:p>
            <a:pPr lvl="4"/>
            <a:r>
              <a:rPr lang="fa-IR" noProof="0" dirty="0" smtClean="0"/>
              <a:t>سطح پنجم</a:t>
            </a:r>
            <a:endParaRPr lang="en-GB" noProof="0" dirty="0" smtClean="0"/>
          </a:p>
          <a:p>
            <a:pPr lvl="0"/>
            <a:endParaRPr lang="en-GB" noProof="0" dirty="0" smtClean="0"/>
          </a:p>
        </p:txBody>
      </p:sp>
      <p:sp>
        <p:nvSpPr>
          <p:cNvPr id="35" name="Text Placeholder 12"/>
          <p:cNvSpPr>
            <a:spLocks noGrp="1"/>
          </p:cNvSpPr>
          <p:nvPr>
            <p:ph type="body" sz="quarter" idx="30" hasCustomPrompt="1"/>
          </p:nvPr>
        </p:nvSpPr>
        <p:spPr>
          <a:xfrm>
            <a:off x="449486" y="1853282"/>
            <a:ext cx="1893094" cy="2541927"/>
          </a:xfrm>
          <a:prstGeom prst="rect">
            <a:avLst/>
          </a:prstGeom>
        </p:spPr>
        <p:txBody>
          <a:bodyPr>
            <a:noAutofit/>
          </a:bodyPr>
          <a:lstStyle>
            <a:lvl1pPr marL="0" indent="-137160" algn="r" rtl="1">
              <a:lnSpc>
                <a:spcPct val="100000"/>
              </a:lnSpc>
              <a:buClr>
                <a:schemeClr val="accent3"/>
              </a:buClr>
              <a:defRPr sz="900" b="1">
                <a:cs typeface="B Roya" pitchFamily="2" charset="-78"/>
              </a:defRPr>
            </a:lvl1pPr>
            <a:lvl2pPr marL="270000" indent="-136800" algn="r" rtl="1">
              <a:lnSpc>
                <a:spcPct val="100000"/>
              </a:lnSpc>
              <a:buClr>
                <a:schemeClr val="accent3"/>
              </a:buClr>
              <a:defRPr sz="900" b="1">
                <a:cs typeface="B Roya" pitchFamily="2" charset="-78"/>
              </a:defRPr>
            </a:lvl2pPr>
            <a:lvl3pPr marL="360000" indent="-136800" algn="r" rtl="1">
              <a:lnSpc>
                <a:spcPct val="100000"/>
              </a:lnSpc>
              <a:buClr>
                <a:schemeClr val="accent3"/>
              </a:buClr>
              <a:defRPr sz="900" b="1">
                <a:cs typeface="B Roya" pitchFamily="2" charset="-78"/>
              </a:defRPr>
            </a:lvl3pPr>
            <a:lvl4pPr marL="511200" indent="-136800" algn="r" rtl="1">
              <a:lnSpc>
                <a:spcPct val="100000"/>
              </a:lnSpc>
              <a:buClr>
                <a:schemeClr val="accent3"/>
              </a:buClr>
              <a:defRPr sz="900" b="1">
                <a:cs typeface="B Roya" pitchFamily="2" charset="-78"/>
              </a:defRPr>
            </a:lvl4pPr>
            <a:lvl5pPr marL="655200" indent="-136800" algn="r" rtl="1">
              <a:lnSpc>
                <a:spcPct val="100000"/>
              </a:lnSpc>
              <a:buClr>
                <a:schemeClr val="accent3"/>
              </a:buClr>
              <a:defRPr sz="900" b="1">
                <a:cs typeface="B Roya" pitchFamily="2" charset="-78"/>
              </a:defRPr>
            </a:lvl5pPr>
          </a:lstStyle>
          <a:p>
            <a:pPr lvl="0"/>
            <a:r>
              <a:rPr lang="fa-IR" noProof="0" dirty="0" smtClean="0"/>
              <a:t>متن را اينجا قرار دهيد</a:t>
            </a:r>
            <a:endParaRPr lang="en-GB" noProof="0" dirty="0" smtClean="0"/>
          </a:p>
          <a:p>
            <a:pPr lvl="1"/>
            <a:r>
              <a:rPr lang="fa-IR" noProof="0" dirty="0" smtClean="0"/>
              <a:t>سطح دوم</a:t>
            </a:r>
            <a:endParaRPr lang="en-GB" noProof="0" dirty="0" smtClean="0"/>
          </a:p>
          <a:p>
            <a:pPr lvl="2"/>
            <a:r>
              <a:rPr lang="fa-IR" noProof="0" dirty="0" smtClean="0"/>
              <a:t>سطح سوم</a:t>
            </a:r>
            <a:endParaRPr lang="en-GB" noProof="0" dirty="0" smtClean="0"/>
          </a:p>
          <a:p>
            <a:pPr lvl="3"/>
            <a:r>
              <a:rPr lang="fa-IR" noProof="0" dirty="0" smtClean="0"/>
              <a:t>سطح چهارم</a:t>
            </a:r>
            <a:endParaRPr lang="en-GB" noProof="0" dirty="0" smtClean="0"/>
          </a:p>
          <a:p>
            <a:pPr lvl="4"/>
            <a:r>
              <a:rPr lang="fa-IR" noProof="0" dirty="0" smtClean="0"/>
              <a:t>سطح پنجم</a:t>
            </a:r>
            <a:endParaRPr lang="en-GB" noProof="0" dirty="0" smtClean="0"/>
          </a:p>
          <a:p>
            <a:pPr lvl="0"/>
            <a:endParaRPr lang="en-GB" noProof="0" dirty="0" smtClean="0"/>
          </a:p>
        </p:txBody>
      </p:sp>
      <p:sp>
        <p:nvSpPr>
          <p:cNvPr id="36" name="Text Placeholder 15"/>
          <p:cNvSpPr>
            <a:spLocks noGrp="1"/>
          </p:cNvSpPr>
          <p:nvPr>
            <p:ph type="body" sz="quarter" idx="31" hasCustomPrompt="1"/>
          </p:nvPr>
        </p:nvSpPr>
        <p:spPr>
          <a:xfrm>
            <a:off x="2523300" y="1175640"/>
            <a:ext cx="1891549" cy="601980"/>
          </a:xfrm>
          <a:prstGeom prst="rect">
            <a:avLst/>
          </a:prstGeom>
          <a:solidFill>
            <a:schemeClr val="accent5"/>
          </a:solidFill>
        </p:spPr>
        <p:txBody>
          <a:bodyPr anchor="ctr" anchorCtr="1"/>
          <a:lstStyle>
            <a:lvl1pPr marL="0" indent="0" algn="ctr">
              <a:buFontTx/>
              <a:buNone/>
              <a:defRPr sz="1100" b="1" i="0">
                <a:solidFill>
                  <a:schemeClr val="bg1"/>
                </a:solidFill>
                <a:cs typeface="B Roya" pitchFamily="2" charset="-78"/>
              </a:defRPr>
            </a:lvl1pPr>
          </a:lstStyle>
          <a:p>
            <a:pPr lvl="0"/>
            <a:r>
              <a:rPr lang="fa-IR" noProof="0" dirty="0" smtClean="0"/>
              <a:t>براي ويرايش عنوان كليك كنيد</a:t>
            </a:r>
            <a:endParaRPr lang="en-GB" noProof="0" dirty="0"/>
          </a:p>
        </p:txBody>
      </p:sp>
      <p:sp>
        <p:nvSpPr>
          <p:cNvPr id="37" name="Text Placeholder 15"/>
          <p:cNvSpPr>
            <a:spLocks noGrp="1"/>
          </p:cNvSpPr>
          <p:nvPr>
            <p:ph type="body" sz="quarter" idx="32" hasCustomPrompt="1"/>
          </p:nvPr>
        </p:nvSpPr>
        <p:spPr>
          <a:xfrm>
            <a:off x="4588178" y="1175640"/>
            <a:ext cx="1891549" cy="601980"/>
          </a:xfrm>
          <a:prstGeom prst="rect">
            <a:avLst/>
          </a:prstGeom>
          <a:solidFill>
            <a:schemeClr val="accent2"/>
          </a:solidFill>
        </p:spPr>
        <p:txBody>
          <a:bodyPr anchor="ctr" anchorCtr="1"/>
          <a:lstStyle>
            <a:lvl1pPr marL="0" indent="0" algn="ctr">
              <a:buFontTx/>
              <a:buNone/>
              <a:defRPr sz="1100" b="1" i="0">
                <a:solidFill>
                  <a:schemeClr val="bg1"/>
                </a:solidFill>
                <a:cs typeface="B Roya" pitchFamily="2" charset="-78"/>
              </a:defRPr>
            </a:lvl1pPr>
          </a:lstStyle>
          <a:p>
            <a:pPr lvl="0"/>
            <a:r>
              <a:rPr lang="fa-IR" noProof="0" dirty="0" smtClean="0"/>
              <a:t>براي ويرايش عنوان كليك كنيد</a:t>
            </a:r>
            <a:endParaRPr lang="en-GB" noProof="0" dirty="0"/>
          </a:p>
        </p:txBody>
      </p:sp>
      <p:sp>
        <p:nvSpPr>
          <p:cNvPr id="38" name="Text Placeholder 15"/>
          <p:cNvSpPr>
            <a:spLocks noGrp="1"/>
          </p:cNvSpPr>
          <p:nvPr>
            <p:ph type="body" sz="quarter" idx="33" hasCustomPrompt="1"/>
          </p:nvPr>
        </p:nvSpPr>
        <p:spPr>
          <a:xfrm>
            <a:off x="6798761" y="1175640"/>
            <a:ext cx="1891549" cy="601980"/>
          </a:xfrm>
          <a:prstGeom prst="rect">
            <a:avLst/>
          </a:prstGeom>
          <a:solidFill>
            <a:schemeClr val="accent4"/>
          </a:solidFill>
        </p:spPr>
        <p:txBody>
          <a:bodyPr anchor="ctr" anchorCtr="1"/>
          <a:lstStyle>
            <a:lvl1pPr marL="0" indent="0" algn="ctr">
              <a:buFontTx/>
              <a:buNone/>
              <a:defRPr sz="1100" b="1" i="0">
                <a:solidFill>
                  <a:schemeClr val="bg1"/>
                </a:solidFill>
                <a:cs typeface="B Roya" pitchFamily="2" charset="-78"/>
              </a:defRPr>
            </a:lvl1pPr>
          </a:lstStyle>
          <a:p>
            <a:pPr lvl="0"/>
            <a:r>
              <a:rPr lang="fa-IR" noProof="0" dirty="0" smtClean="0"/>
              <a:t>براي ويرايش عنوان كليك كنيد</a:t>
            </a:r>
            <a:endParaRPr lang="en-GB" noProof="0" dirty="0"/>
          </a:p>
        </p:txBody>
      </p:sp>
    </p:spTree>
    <p:extLst>
      <p:ext uri="{BB962C8B-B14F-4D97-AF65-F5344CB8AC3E}">
        <p14:creationId xmlns:p14="http://schemas.microsoft.com/office/powerpoint/2010/main" val="2225387905"/>
      </p:ext>
    </p:extLst>
  </p:cSld>
  <p:clrMapOvr>
    <a:masterClrMapping/>
  </p:clrMapOvr>
  <p:transition spd="slow">
    <p:push dir="u"/>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CP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5" name="Rectangle 4"/>
          <p:cNvSpPr/>
          <p:nvPr userDrawn="1"/>
        </p:nvSpPr>
        <p:spPr>
          <a:xfrm>
            <a:off x="0" y="0"/>
            <a:ext cx="9144000" cy="4541292"/>
          </a:xfrm>
          <a:prstGeom prst="rect">
            <a:avLst/>
          </a:prstGeom>
          <a:solidFill>
            <a:srgbClr val="FF8200"/>
          </a:solidFill>
          <a:ln w="25400" cap="flat" cmpd="sng" algn="ctr">
            <a:noFill/>
            <a:prstDash val="solid"/>
          </a:ln>
          <a:effectLst/>
        </p:spPr>
        <p:txBody>
          <a:bodyPr rtlCol="0" anchor="ctr"/>
          <a:lstStyle/>
          <a:p>
            <a:pPr algn="ctr" defTabSz="914400"/>
            <a:endParaRPr lang="en-US" kern="0">
              <a:solidFill>
                <a:sysClr val="window" lastClr="FFFFFF"/>
              </a:solidFill>
            </a:endParaRPr>
          </a:p>
        </p:txBody>
      </p:sp>
    </p:spTree>
    <p:extLst>
      <p:ext uri="{BB962C8B-B14F-4D97-AF65-F5344CB8AC3E}">
        <p14:creationId xmlns:p14="http://schemas.microsoft.com/office/powerpoint/2010/main" val="3800522659"/>
      </p:ext>
    </p:extLst>
  </p:cSld>
  <p:clrMapOvr>
    <a:masterClrMapping/>
  </p:clrMapOvr>
  <p:transition spd="slow">
    <p:push dir="u"/>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Agricultur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5" name="Rectangle 4"/>
          <p:cNvSpPr/>
          <p:nvPr userDrawn="1"/>
        </p:nvSpPr>
        <p:spPr>
          <a:xfrm>
            <a:off x="0" y="0"/>
            <a:ext cx="9144000" cy="4541292"/>
          </a:xfrm>
          <a:prstGeom prst="rect">
            <a:avLst/>
          </a:prstGeom>
          <a:solidFill>
            <a:srgbClr val="C1D82F"/>
          </a:solidFill>
          <a:ln w="25400" cap="flat" cmpd="sng" algn="ctr">
            <a:noFill/>
            <a:prstDash val="solid"/>
          </a:ln>
          <a:effectLst/>
        </p:spPr>
        <p:txBody>
          <a:bodyPr rtlCol="0" anchor="ctr"/>
          <a:lstStyle/>
          <a:p>
            <a:pPr algn="ctr" defTabSz="914400"/>
            <a:endParaRPr lang="en-US" kern="0">
              <a:solidFill>
                <a:sysClr val="window" lastClr="FFFFFF"/>
              </a:solidFill>
            </a:endParaRPr>
          </a:p>
        </p:txBody>
      </p:sp>
    </p:spTree>
    <p:extLst>
      <p:ext uri="{BB962C8B-B14F-4D97-AF65-F5344CB8AC3E}">
        <p14:creationId xmlns:p14="http://schemas.microsoft.com/office/powerpoint/2010/main" val="1831796079"/>
      </p:ext>
    </p:extLst>
  </p:cSld>
  <p:clrMapOvr>
    <a:masterClrMapping/>
  </p:clrMapOvr>
  <p:transition spd="slow">
    <p:push dir="u"/>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GB" noProof="0" smtClean="0"/>
              <a:t>Click to Edit Title</a:t>
            </a:r>
            <a:endParaRPr lang="en-GB" noProof="0"/>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2247320123"/>
      </p:ext>
    </p:extLst>
  </p:cSld>
  <p:clrMapOvr>
    <a:masterClrMapping/>
  </p:clrMapOvr>
  <p:transition spd="slow">
    <p:push dir="u"/>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GB" noProof="0" smtClean="0"/>
              <a:t>Click to Edit Title</a:t>
            </a:r>
            <a:endParaRPr lang="en-GB" noProof="0"/>
          </a:p>
        </p:txBody>
      </p:sp>
      <p:sp>
        <p:nvSpPr>
          <p:cNvPr id="8" name="Text Placeholder 2"/>
          <p:cNvSpPr>
            <a:spLocks noGrp="1"/>
          </p:cNvSpPr>
          <p:nvPr>
            <p:ph idx="11" hasCustomPrompt="1"/>
          </p:nvPr>
        </p:nvSpPr>
        <p:spPr bwMode="auto">
          <a:xfrm>
            <a:off x="447720" y="1091409"/>
            <a:ext cx="8241707" cy="331208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1127434380"/>
      </p:ext>
    </p:extLst>
  </p:cSld>
  <p:clrMapOvr>
    <a:masterClrMapping/>
  </p:clrMapOvr>
  <p:transition spd="slow">
    <p:push dir="u"/>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ext with Headin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39"/>
            <a:ext cx="8246492" cy="373561"/>
          </a:xfrm>
          <a:prstGeom prst="rect">
            <a:avLst/>
          </a:prstGeom>
        </p:spPr>
        <p:txBody>
          <a:bodyPr>
            <a:noAutofit/>
          </a:bodyPr>
          <a:lstStyle>
            <a:lvl1pPr marL="0" indent="0">
              <a:lnSpc>
                <a:spcPct val="100000"/>
              </a:lnSpc>
              <a:buFontTx/>
              <a:buNone/>
              <a:defRPr sz="1800" b="1" i="0"/>
            </a:lvl1pPr>
          </a:lstStyle>
          <a:p>
            <a:pPr lvl="0"/>
            <a:r>
              <a:rPr lang="en-GB" noProof="0" smtClean="0"/>
              <a:t>Click to edit heading</a:t>
            </a:r>
            <a:endParaRPr lang="en-GB" noProof="0"/>
          </a:p>
        </p:txBody>
      </p:sp>
      <p:sp>
        <p:nvSpPr>
          <p:cNvPr id="4" name="Title 3"/>
          <p:cNvSpPr>
            <a:spLocks noGrp="1"/>
          </p:cNvSpPr>
          <p:nvPr>
            <p:ph type="title" hasCustomPrompt="1"/>
          </p:nvPr>
        </p:nvSpPr>
        <p:spPr/>
        <p:txBody>
          <a:bodyPr/>
          <a:lstStyle/>
          <a:p>
            <a:r>
              <a:rPr lang="en-GB" noProof="0" smtClean="0"/>
              <a:t>Click to Edit Title</a:t>
            </a:r>
            <a:endParaRPr lang="en-GB" noProof="0"/>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7" name="Text Placeholder 2"/>
          <p:cNvSpPr>
            <a:spLocks noGrp="1"/>
          </p:cNvSpPr>
          <p:nvPr>
            <p:ph idx="15" hasCustomPrompt="1"/>
          </p:nvPr>
        </p:nvSpPr>
        <p:spPr bwMode="auto">
          <a:xfrm>
            <a:off x="447720" y="1555059"/>
            <a:ext cx="8241707" cy="284843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Tree>
    <p:extLst>
      <p:ext uri="{BB962C8B-B14F-4D97-AF65-F5344CB8AC3E}">
        <p14:creationId xmlns:p14="http://schemas.microsoft.com/office/powerpoint/2010/main" val="2330311056"/>
      </p:ext>
    </p:extLst>
  </p:cSld>
  <p:clrMapOvr>
    <a:masterClrMapping/>
  </p:clrMapOvr>
  <p:transition spd="slow">
    <p:push dir="u"/>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2-Line Introduction">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0"/>
            <a:ext cx="8246492" cy="650378"/>
          </a:xfrm>
          <a:prstGeom prst="rect">
            <a:avLst/>
          </a:prstGeom>
        </p:spPr>
        <p:txBody>
          <a:bodyPr>
            <a:noAutofit/>
          </a:bodyPr>
          <a:lstStyle>
            <a:lvl1pPr marL="0" indent="0">
              <a:lnSpc>
                <a:spcPct val="100000"/>
              </a:lnSpc>
              <a:buFontTx/>
              <a:buNone/>
              <a:defRPr sz="1800" b="1" i="0">
                <a:solidFill>
                  <a:schemeClr val="accent1"/>
                </a:solidFill>
              </a:defRPr>
            </a:lvl1pPr>
          </a:lstStyle>
          <a:p>
            <a:pPr lvl="0"/>
            <a:r>
              <a:rPr lang="en-GB" noProof="0" smtClean="0"/>
              <a:t>Click to edit text. Main idea, quote, or phrase two lines and under may go in this text box. </a:t>
            </a:r>
            <a:endParaRPr lang="en-GB" noProof="0"/>
          </a:p>
        </p:txBody>
      </p:sp>
      <p:sp>
        <p:nvSpPr>
          <p:cNvPr id="4" name="Title 3"/>
          <p:cNvSpPr>
            <a:spLocks noGrp="1"/>
          </p:cNvSpPr>
          <p:nvPr>
            <p:ph type="title" hasCustomPrompt="1"/>
          </p:nvPr>
        </p:nvSpPr>
        <p:spPr/>
        <p:txBody>
          <a:bodyPr/>
          <a:lstStyle/>
          <a:p>
            <a:r>
              <a:rPr lang="en-GB" noProof="0" smtClean="0"/>
              <a:t>Click to Edit Title</a:t>
            </a:r>
            <a:endParaRPr lang="en-GB" noProof="0"/>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7" name="Text Placeholder 2"/>
          <p:cNvSpPr>
            <a:spLocks noGrp="1"/>
          </p:cNvSpPr>
          <p:nvPr>
            <p:ph idx="15" hasCustomPrompt="1"/>
          </p:nvPr>
        </p:nvSpPr>
        <p:spPr bwMode="auto">
          <a:xfrm>
            <a:off x="447720" y="1833518"/>
            <a:ext cx="8241707" cy="256997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Tree>
    <p:extLst>
      <p:ext uri="{BB962C8B-B14F-4D97-AF65-F5344CB8AC3E}">
        <p14:creationId xmlns:p14="http://schemas.microsoft.com/office/powerpoint/2010/main" val="1062629029"/>
      </p:ext>
    </p:extLst>
  </p:cSld>
  <p:clrMapOvr>
    <a:masterClrMapping/>
  </p:clrMapOvr>
  <p:transition spd="slow">
    <p:push dir="u"/>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3-Line Introduction 2">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0"/>
            <a:ext cx="8246492" cy="870872"/>
          </a:xfrm>
          <a:prstGeom prst="rect">
            <a:avLst/>
          </a:prstGeom>
        </p:spPr>
        <p:txBody>
          <a:bodyPr>
            <a:noAutofit/>
          </a:bodyPr>
          <a:lstStyle>
            <a:lvl1pPr marL="0" marR="0" indent="0" algn="l" defTabSz="457155" rtl="0" eaLnBrk="1" fontAlgn="base" latinLnBrk="0" hangingPunct="1">
              <a:lnSpc>
                <a:spcPct val="100000"/>
              </a:lnSpc>
              <a:spcBef>
                <a:spcPct val="20000"/>
              </a:spcBef>
              <a:spcAft>
                <a:spcPct val="0"/>
              </a:spcAft>
              <a:buClr>
                <a:schemeClr val="accent1"/>
              </a:buClr>
              <a:buSzTx/>
              <a:buFontTx/>
              <a:buNone/>
              <a:tabLst/>
              <a:defRPr sz="1800" b="1" i="0">
                <a:solidFill>
                  <a:schemeClr val="accent1"/>
                </a:solidFill>
              </a:defRPr>
            </a:lvl1pPr>
          </a:lstStyle>
          <a:p>
            <a:pPr marL="0" marR="0" lvl="0" indent="0" algn="l" defTabSz="457155" rtl="0" eaLnBrk="1" fontAlgn="base" latinLnBrk="0" hangingPunct="1">
              <a:lnSpc>
                <a:spcPct val="100000"/>
              </a:lnSpc>
              <a:spcBef>
                <a:spcPct val="20000"/>
              </a:spcBef>
              <a:spcAft>
                <a:spcPct val="0"/>
              </a:spcAft>
              <a:buClr>
                <a:schemeClr val="accent1"/>
              </a:buClr>
              <a:buSzTx/>
              <a:buFontTx/>
              <a:buNone/>
              <a:tabLst/>
              <a:defRPr/>
            </a:pPr>
            <a:r>
              <a:rPr lang="en-GB" noProof="0" smtClean="0"/>
              <a:t>Click to edit text. Main idea, quote, or phrase three lines and under may go in this text box. For text over three lines adjust the size of this box.</a:t>
            </a:r>
            <a:endParaRPr lang="en-GB" noProof="0"/>
          </a:p>
        </p:txBody>
      </p:sp>
      <p:sp>
        <p:nvSpPr>
          <p:cNvPr id="4" name="Title 3"/>
          <p:cNvSpPr>
            <a:spLocks noGrp="1"/>
          </p:cNvSpPr>
          <p:nvPr>
            <p:ph type="title" hasCustomPrompt="1"/>
          </p:nvPr>
        </p:nvSpPr>
        <p:spPr/>
        <p:txBody>
          <a:bodyPr/>
          <a:lstStyle/>
          <a:p>
            <a:r>
              <a:rPr lang="en-GB" noProof="0" smtClean="0"/>
              <a:t>Click to Edit Title</a:t>
            </a:r>
            <a:endParaRPr lang="en-GB" noProof="0"/>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7" name="Text Placeholder 2"/>
          <p:cNvSpPr>
            <a:spLocks noGrp="1"/>
          </p:cNvSpPr>
          <p:nvPr>
            <p:ph idx="15" hasCustomPrompt="1"/>
          </p:nvPr>
        </p:nvSpPr>
        <p:spPr bwMode="auto">
          <a:xfrm>
            <a:off x="447720" y="2057401"/>
            <a:ext cx="8241707" cy="234609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Tree>
    <p:extLst>
      <p:ext uri="{BB962C8B-B14F-4D97-AF65-F5344CB8AC3E}">
        <p14:creationId xmlns:p14="http://schemas.microsoft.com/office/powerpoint/2010/main" val="30231350"/>
      </p:ext>
    </p:extLst>
  </p:cSld>
  <p:clrMapOvr>
    <a:masterClrMapping/>
  </p:clrMapOvr>
  <p:transition spd="slow">
    <p:push dir="u"/>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6" name="Text Placeholder 5"/>
          <p:cNvSpPr>
            <a:spLocks noGrp="1"/>
          </p:cNvSpPr>
          <p:nvPr>
            <p:ph type="body" sz="quarter" idx="15" hasCustomPrompt="1"/>
          </p:nvPr>
        </p:nvSpPr>
        <p:spPr>
          <a:xfrm>
            <a:off x="454995" y="1091572"/>
            <a:ext cx="3917637" cy="553158"/>
          </a:xfrm>
          <a:prstGeom prst="rect">
            <a:avLst/>
          </a:prstGeom>
        </p:spPr>
        <p:txBody>
          <a:bodyPr anchor="b" anchorCtr="0">
            <a:noAutofit/>
          </a:bodyPr>
          <a:lstStyle>
            <a:lvl1pPr marL="0" indent="0">
              <a:lnSpc>
                <a:spcPct val="100000"/>
              </a:lnSpc>
              <a:buFontTx/>
              <a:buNone/>
              <a:defRPr sz="1800" b="1" i="0"/>
            </a:lvl1pPr>
          </a:lstStyle>
          <a:p>
            <a:pPr lvl="0"/>
            <a:r>
              <a:rPr lang="en-GB" noProof="0" smtClean="0"/>
              <a:t>Click to edit heading</a:t>
            </a:r>
            <a:endParaRPr lang="en-GB" noProof="0"/>
          </a:p>
        </p:txBody>
      </p:sp>
      <p:sp>
        <p:nvSpPr>
          <p:cNvPr id="18" name="Text Placeholder 12"/>
          <p:cNvSpPr>
            <a:spLocks noGrp="1"/>
          </p:cNvSpPr>
          <p:nvPr>
            <p:ph type="body" sz="quarter" idx="17" hasCustomPrompt="1"/>
          </p:nvPr>
        </p:nvSpPr>
        <p:spPr>
          <a:xfrm>
            <a:off x="455719" y="1674817"/>
            <a:ext cx="3916035" cy="2728908"/>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1" name="Text Placeholder 5"/>
          <p:cNvSpPr>
            <a:spLocks noGrp="1"/>
          </p:cNvSpPr>
          <p:nvPr>
            <p:ph type="body" sz="quarter" idx="19" hasCustomPrompt="1"/>
          </p:nvPr>
        </p:nvSpPr>
        <p:spPr>
          <a:xfrm>
            <a:off x="4772025" y="1091572"/>
            <a:ext cx="3918272" cy="553158"/>
          </a:xfrm>
          <a:prstGeom prst="rect">
            <a:avLst/>
          </a:prstGeom>
        </p:spPr>
        <p:txBody>
          <a:bodyPr anchor="b" anchorCtr="0">
            <a:noAutofit/>
          </a:bodyPr>
          <a:lstStyle>
            <a:lvl1pPr marL="0" indent="0">
              <a:lnSpc>
                <a:spcPct val="100000"/>
              </a:lnSpc>
              <a:buFontTx/>
              <a:buNone/>
              <a:defRPr sz="1800" b="1" i="0"/>
            </a:lvl1pPr>
          </a:lstStyle>
          <a:p>
            <a:pPr lvl="0"/>
            <a:r>
              <a:rPr lang="en-GB" noProof="0" smtClean="0"/>
              <a:t>Click to edit heading</a:t>
            </a:r>
            <a:endParaRPr lang="en-GB" noProof="0"/>
          </a:p>
        </p:txBody>
      </p:sp>
      <p:sp>
        <p:nvSpPr>
          <p:cNvPr id="12" name="Text Placeholder 12"/>
          <p:cNvSpPr>
            <a:spLocks noGrp="1"/>
          </p:cNvSpPr>
          <p:nvPr>
            <p:ph type="body" sz="quarter" idx="20" hasCustomPrompt="1"/>
          </p:nvPr>
        </p:nvSpPr>
        <p:spPr>
          <a:xfrm>
            <a:off x="4773384" y="1674817"/>
            <a:ext cx="3916035" cy="2728908"/>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4" name="Slide Number Placeholder 4"/>
          <p:cNvSpPr>
            <a:spLocks noGrp="1"/>
          </p:cNvSpPr>
          <p:nvPr>
            <p:ph type="sldNum" sz="quarter" idx="14"/>
          </p:nvPr>
        </p:nvSpPr>
        <p:spPr>
          <a:xfrm>
            <a:off x="8447485" y="4759630"/>
            <a:ext cx="247535" cy="150195"/>
          </a:xfrm>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2137372291"/>
      </p:ext>
    </p:extLst>
  </p:cSld>
  <p:clrMapOvr>
    <a:masterClrMapping/>
  </p:clrMapOvr>
  <p:transition spd="slow">
    <p:push dir="u"/>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3-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6" name="Text Placeholder 5"/>
          <p:cNvSpPr>
            <a:spLocks noGrp="1"/>
          </p:cNvSpPr>
          <p:nvPr>
            <p:ph type="body" sz="quarter" idx="15" hasCustomPrompt="1"/>
          </p:nvPr>
        </p:nvSpPr>
        <p:spPr>
          <a:xfrm>
            <a:off x="447736" y="1091572"/>
            <a:ext cx="2511364" cy="553158"/>
          </a:xfrm>
          <a:prstGeom prst="rect">
            <a:avLst/>
          </a:prstGeom>
        </p:spPr>
        <p:txBody>
          <a:bodyPr anchor="b" anchorCtr="0">
            <a:noAutofit/>
          </a:bodyPr>
          <a:lstStyle>
            <a:lvl1pPr marL="0" indent="0">
              <a:lnSpc>
                <a:spcPct val="100000"/>
              </a:lnSpc>
              <a:buFontTx/>
              <a:buNone/>
              <a:defRPr sz="1500" b="1" i="0" baseline="0"/>
            </a:lvl1pPr>
          </a:lstStyle>
          <a:p>
            <a:pPr lvl="0"/>
            <a:r>
              <a:rPr lang="en-GB" noProof="0" smtClean="0"/>
              <a:t>Click to edit heading </a:t>
            </a:r>
            <a:endParaRPr lang="en-GB" noProof="0"/>
          </a:p>
        </p:txBody>
      </p:sp>
      <p:sp>
        <p:nvSpPr>
          <p:cNvPr id="18" name="Text Placeholder 12"/>
          <p:cNvSpPr>
            <a:spLocks noGrp="1"/>
          </p:cNvSpPr>
          <p:nvPr>
            <p:ph type="body" sz="quarter" idx="17" hasCustomPrompt="1"/>
          </p:nvPr>
        </p:nvSpPr>
        <p:spPr>
          <a:xfrm>
            <a:off x="447736" y="1685518"/>
            <a:ext cx="2510617" cy="2719125"/>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11" name="Text Placeholder 5"/>
          <p:cNvSpPr>
            <a:spLocks noGrp="1"/>
          </p:cNvSpPr>
          <p:nvPr>
            <p:ph type="body" sz="quarter" idx="23" hasCustomPrompt="1"/>
          </p:nvPr>
        </p:nvSpPr>
        <p:spPr>
          <a:xfrm>
            <a:off x="3272504" y="1091572"/>
            <a:ext cx="2511364" cy="553158"/>
          </a:xfrm>
          <a:prstGeom prst="rect">
            <a:avLst/>
          </a:prstGeom>
        </p:spPr>
        <p:txBody>
          <a:bodyPr anchor="b" anchorCtr="0">
            <a:noAutofit/>
          </a:bodyPr>
          <a:lstStyle>
            <a:lvl1pPr marL="0" indent="0">
              <a:lnSpc>
                <a:spcPct val="100000"/>
              </a:lnSpc>
              <a:buFontTx/>
              <a:buNone/>
              <a:defRPr sz="1500" b="1" i="0" baseline="0"/>
            </a:lvl1pPr>
          </a:lstStyle>
          <a:p>
            <a:pPr lvl="0"/>
            <a:r>
              <a:rPr lang="en-GB" noProof="0" smtClean="0"/>
              <a:t>Click to edit heading </a:t>
            </a:r>
            <a:endParaRPr lang="en-GB" noProof="0"/>
          </a:p>
        </p:txBody>
      </p:sp>
      <p:sp>
        <p:nvSpPr>
          <p:cNvPr id="14" name="Text Placeholder 12"/>
          <p:cNvSpPr>
            <a:spLocks noGrp="1"/>
          </p:cNvSpPr>
          <p:nvPr>
            <p:ph type="body" sz="quarter" idx="24" hasCustomPrompt="1"/>
          </p:nvPr>
        </p:nvSpPr>
        <p:spPr>
          <a:xfrm>
            <a:off x="3272878" y="1685518"/>
            <a:ext cx="2510617" cy="2719125"/>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7" name="Text Placeholder 5"/>
          <p:cNvSpPr>
            <a:spLocks noGrp="1"/>
          </p:cNvSpPr>
          <p:nvPr>
            <p:ph type="body" sz="quarter" idx="25" hasCustomPrompt="1"/>
          </p:nvPr>
        </p:nvSpPr>
        <p:spPr>
          <a:xfrm>
            <a:off x="6177676" y="1091572"/>
            <a:ext cx="2511364" cy="553158"/>
          </a:xfrm>
          <a:prstGeom prst="rect">
            <a:avLst/>
          </a:prstGeom>
        </p:spPr>
        <p:txBody>
          <a:bodyPr anchor="b" anchorCtr="0">
            <a:noAutofit/>
          </a:bodyPr>
          <a:lstStyle>
            <a:lvl1pPr marL="0" indent="0">
              <a:lnSpc>
                <a:spcPct val="100000"/>
              </a:lnSpc>
              <a:buFontTx/>
              <a:buNone/>
              <a:defRPr sz="1500" b="1" i="0" baseline="0"/>
            </a:lvl1pPr>
          </a:lstStyle>
          <a:p>
            <a:pPr lvl="0"/>
            <a:r>
              <a:rPr lang="en-GB" noProof="0" smtClean="0"/>
              <a:t>Click to edit heading </a:t>
            </a:r>
            <a:endParaRPr lang="en-GB" noProof="0"/>
          </a:p>
        </p:txBody>
      </p:sp>
      <p:sp>
        <p:nvSpPr>
          <p:cNvPr id="20" name="Text Placeholder 12"/>
          <p:cNvSpPr>
            <a:spLocks noGrp="1"/>
          </p:cNvSpPr>
          <p:nvPr>
            <p:ph type="body" sz="quarter" idx="26" hasCustomPrompt="1"/>
          </p:nvPr>
        </p:nvSpPr>
        <p:spPr>
          <a:xfrm>
            <a:off x="6178050" y="1685518"/>
            <a:ext cx="2510617" cy="2719125"/>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Tree>
    <p:extLst>
      <p:ext uri="{BB962C8B-B14F-4D97-AF65-F5344CB8AC3E}">
        <p14:creationId xmlns:p14="http://schemas.microsoft.com/office/powerpoint/2010/main" val="177920917"/>
      </p:ext>
    </p:extLst>
  </p:cSld>
  <p:clrMapOvr>
    <a:masterClrMapping/>
  </p:clrMapOvr>
  <p:transition spd="slow">
    <p:push dir="u"/>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10" name="Text Placeholder 12"/>
          <p:cNvSpPr>
            <a:spLocks noGrp="1"/>
          </p:cNvSpPr>
          <p:nvPr>
            <p:ph type="body" sz="quarter" idx="20" hasCustomPrompt="1"/>
          </p:nvPr>
        </p:nvSpPr>
        <p:spPr>
          <a:xfrm>
            <a:off x="4626363" y="1814425"/>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2" name="Text Placeholder 5"/>
          <p:cNvSpPr>
            <a:spLocks noGrp="1"/>
          </p:cNvSpPr>
          <p:nvPr>
            <p:ph type="body" sz="quarter" idx="19" hasCustomPrompt="1"/>
          </p:nvPr>
        </p:nvSpPr>
        <p:spPr>
          <a:xfrm>
            <a:off x="4625009" y="1232301"/>
            <a:ext cx="4063787" cy="546541"/>
          </a:xfrm>
          <a:prstGeom prst="rect">
            <a:avLst/>
          </a:prstGeom>
        </p:spPr>
        <p:txBody>
          <a:bodyPr anchor="b" anchorCtr="0">
            <a:noAutofit/>
          </a:bodyPr>
          <a:lstStyle>
            <a:lvl1pPr marL="0" indent="0">
              <a:lnSpc>
                <a:spcPct val="100000"/>
              </a:lnSpc>
              <a:buFontTx/>
              <a:buNone/>
              <a:defRPr sz="1800" b="1" i="0"/>
            </a:lvl1pPr>
          </a:lstStyle>
          <a:p>
            <a:pPr lvl="0"/>
            <a:r>
              <a:rPr lang="en-GB" noProof="0" smtClean="0"/>
              <a:t>Click to edit heading</a:t>
            </a:r>
            <a:endParaRPr lang="en-GB" noProof="0"/>
          </a:p>
        </p:txBody>
      </p:sp>
      <p:sp>
        <p:nvSpPr>
          <p:cNvPr id="13" name="Picture Placeholder 4"/>
          <p:cNvSpPr>
            <a:spLocks noGrp="1"/>
          </p:cNvSpPr>
          <p:nvPr>
            <p:ph type="pic" sz="quarter" idx="14" hasCustomPrompt="1"/>
          </p:nvPr>
        </p:nvSpPr>
        <p:spPr>
          <a:xfrm>
            <a:off x="447675" y="1231199"/>
            <a:ext cx="3892250" cy="3049448"/>
          </a:xfrm>
          <a:prstGeom prst="rect">
            <a:avLst/>
          </a:prstGeom>
        </p:spPr>
        <p:txBody>
          <a:bodyPr anchor="t" anchorCtr="0">
            <a:normAutofit/>
          </a:bodyPr>
          <a:lstStyle>
            <a:lvl1pPr marL="0" indent="0">
              <a:buNone/>
              <a:defRPr sz="1400">
                <a:solidFill>
                  <a:schemeClr val="bg2"/>
                </a:solidFill>
              </a:defRPr>
            </a:lvl1pPr>
          </a:lstStyle>
          <a:p>
            <a:r>
              <a:rPr lang="en-GB" noProof="0" smtClean="0"/>
              <a:t>Photo Here </a:t>
            </a:r>
            <a:endParaRPr lang="en-GB" noProof="0"/>
          </a:p>
        </p:txBody>
      </p:sp>
    </p:spTree>
    <p:extLst>
      <p:ext uri="{BB962C8B-B14F-4D97-AF65-F5344CB8AC3E}">
        <p14:creationId xmlns:p14="http://schemas.microsoft.com/office/powerpoint/2010/main" val="1567845627"/>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b="1">
                <a:cs typeface="B Roya" pitchFamily="2" charset="-78"/>
              </a:defRPr>
            </a:lvl1pPr>
          </a:lstStyle>
          <a:p>
            <a:r>
              <a:rPr lang="fa-IR" noProof="0" dirty="0" smtClean="0"/>
              <a:t>اطلاعات تماس</a:t>
            </a:r>
            <a:endParaRPr lang="en-GB" noProof="0" dirty="0"/>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20" name="Text Placeholder 5"/>
          <p:cNvSpPr>
            <a:spLocks noGrp="1"/>
          </p:cNvSpPr>
          <p:nvPr>
            <p:ph type="body" sz="quarter" idx="11" hasCustomPrompt="1"/>
          </p:nvPr>
        </p:nvSpPr>
        <p:spPr>
          <a:xfrm>
            <a:off x="441727" y="1136673"/>
            <a:ext cx="8246851" cy="311874"/>
          </a:xfrm>
          <a:prstGeom prst="rect">
            <a:avLst/>
          </a:prstGeom>
        </p:spPr>
        <p:txBody>
          <a:bodyPr lIns="144000" rIns="144000">
            <a:normAutofit/>
          </a:bodyPr>
          <a:lstStyle>
            <a:lvl1pPr marL="0" indent="0" algn="r" rtl="1">
              <a:buFontTx/>
              <a:buNone/>
              <a:defRPr sz="1400" b="1" i="0">
                <a:cs typeface="B Roya" pitchFamily="2" charset="-78"/>
              </a:defRPr>
            </a:lvl1pPr>
          </a:lstStyle>
          <a:p>
            <a:pPr lvl="0"/>
            <a:r>
              <a:rPr lang="fa-IR" noProof="0" dirty="0" smtClean="0"/>
              <a:t>نام</a:t>
            </a:r>
            <a:endParaRPr lang="en-GB" noProof="0" dirty="0"/>
          </a:p>
        </p:txBody>
      </p:sp>
      <p:sp>
        <p:nvSpPr>
          <p:cNvPr id="21" name="Text Placeholder 2"/>
          <p:cNvSpPr>
            <a:spLocks noGrp="1"/>
          </p:cNvSpPr>
          <p:nvPr>
            <p:ph idx="13" hasCustomPrompt="1"/>
          </p:nvPr>
        </p:nvSpPr>
        <p:spPr bwMode="auto">
          <a:xfrm>
            <a:off x="441727" y="1433950"/>
            <a:ext cx="8239912" cy="358545"/>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50" indent="0" algn="r" rtl="1">
              <a:buNone/>
              <a:defRPr sz="1200" b="1">
                <a:cs typeface="B Roya" pitchFamily="2" charset="-78"/>
              </a:defRPr>
            </a:lvl1pPr>
            <a:lvl2pPr marL="272250" indent="0">
              <a:buNone/>
              <a:defRPr/>
            </a:lvl2pPr>
            <a:lvl3pPr marL="538650" indent="0">
              <a:buNone/>
              <a:defRPr/>
            </a:lvl3pPr>
            <a:lvl4pPr marL="822622" indent="0">
              <a:buNone/>
              <a:defRPr/>
            </a:lvl4pPr>
            <a:lvl5pPr marL="1038622" indent="0">
              <a:buNone/>
              <a:defRPr/>
            </a:lvl5pPr>
          </a:lstStyle>
          <a:p>
            <a:r>
              <a:rPr lang="fa-IR" noProof="0" dirty="0" smtClean="0"/>
              <a:t>سمت</a:t>
            </a:r>
            <a:endParaRPr lang="en-GB" noProof="0" dirty="0"/>
          </a:p>
        </p:txBody>
      </p:sp>
      <p:sp>
        <p:nvSpPr>
          <p:cNvPr id="22" name="Text Placeholder 2"/>
          <p:cNvSpPr>
            <a:spLocks noGrp="1"/>
          </p:cNvSpPr>
          <p:nvPr>
            <p:ph idx="16" hasCustomPrompt="1"/>
          </p:nvPr>
        </p:nvSpPr>
        <p:spPr bwMode="auto">
          <a:xfrm>
            <a:off x="808397" y="2915286"/>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pPr lvl="0"/>
            <a:r>
              <a:rPr lang="en-GB" noProof="0" smtClean="0"/>
              <a:t>+00 (0)00 0000 0000</a:t>
            </a:r>
            <a:endParaRPr lang="en-GB" noProof="0"/>
          </a:p>
        </p:txBody>
      </p:sp>
      <p:sp>
        <p:nvSpPr>
          <p:cNvPr id="23" name="Text Placeholder 2"/>
          <p:cNvSpPr>
            <a:spLocks noGrp="1"/>
          </p:cNvSpPr>
          <p:nvPr>
            <p:ph idx="17" hasCustomPrompt="1"/>
          </p:nvPr>
        </p:nvSpPr>
        <p:spPr bwMode="auto">
          <a:xfrm>
            <a:off x="441727" y="4060063"/>
            <a:ext cx="8239912" cy="288653"/>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50" indent="0">
              <a:buNone/>
              <a:defRPr sz="1200" b="1" i="0">
                <a:solidFill>
                  <a:schemeClr val="accent1"/>
                </a:solidFill>
              </a:defRPr>
            </a:lvl1pPr>
            <a:lvl2pPr marL="272250" indent="0">
              <a:buNone/>
              <a:defRPr/>
            </a:lvl2pPr>
            <a:lvl3pPr marL="538650" indent="0">
              <a:buNone/>
              <a:defRPr/>
            </a:lvl3pPr>
            <a:lvl4pPr marL="822622" indent="0">
              <a:buNone/>
              <a:defRPr/>
            </a:lvl4pPr>
            <a:lvl5pPr marL="1038622" indent="0">
              <a:buNone/>
              <a:defRPr/>
            </a:lvl5pPr>
          </a:lstStyle>
          <a:p>
            <a:pPr lvl="0"/>
            <a:r>
              <a:rPr lang="en-GB" noProof="0" dirty="0" smtClean="0"/>
              <a:t>www.GS1ir.org</a:t>
            </a:r>
            <a:endParaRPr lang="en-GB" noProof="0" dirty="0"/>
          </a:p>
        </p:txBody>
      </p:sp>
      <p:sp>
        <p:nvSpPr>
          <p:cNvPr id="24" name="Text Placeholder 2"/>
          <p:cNvSpPr>
            <a:spLocks noGrp="1"/>
          </p:cNvSpPr>
          <p:nvPr>
            <p:ph idx="19" hasCustomPrompt="1"/>
          </p:nvPr>
        </p:nvSpPr>
        <p:spPr bwMode="auto">
          <a:xfrm>
            <a:off x="808397" y="3671294"/>
            <a:ext cx="7879636" cy="25261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pPr lvl="0"/>
            <a:r>
              <a:rPr lang="en-GB" noProof="0" dirty="0" smtClean="0"/>
              <a:t>name@gs1ir.org</a:t>
            </a:r>
            <a:endParaRPr lang="en-GB" noProof="0" dirty="0"/>
          </a:p>
        </p:txBody>
      </p:sp>
      <p:sp>
        <p:nvSpPr>
          <p:cNvPr id="27" name="Text Placeholder 2"/>
          <p:cNvSpPr>
            <a:spLocks noGrp="1"/>
          </p:cNvSpPr>
          <p:nvPr>
            <p:ph idx="22" hasCustomPrompt="1"/>
          </p:nvPr>
        </p:nvSpPr>
        <p:spPr bwMode="auto">
          <a:xfrm>
            <a:off x="441727" y="1781209"/>
            <a:ext cx="8239912" cy="1043127"/>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50" indent="0" algn="r" rtl="1">
              <a:buNone/>
              <a:defRPr sz="1200" b="1" baseline="0">
                <a:cs typeface="B Roya" pitchFamily="2" charset="-78"/>
              </a:defRPr>
            </a:lvl1pPr>
            <a:lvl2pPr marL="272250" indent="0">
              <a:buNone/>
              <a:defRPr/>
            </a:lvl2pPr>
            <a:lvl3pPr marL="538650" indent="0">
              <a:buNone/>
              <a:defRPr/>
            </a:lvl3pPr>
            <a:lvl4pPr marL="822622" indent="0">
              <a:buNone/>
              <a:defRPr/>
            </a:lvl4pPr>
            <a:lvl5pPr marL="1038622" indent="0">
              <a:buNone/>
              <a:defRPr/>
            </a:lvl5pPr>
          </a:lstStyle>
          <a:p>
            <a:pPr lvl="0"/>
            <a:r>
              <a:rPr lang="fa-IR" noProof="0" dirty="0" smtClean="0"/>
              <a:t>آدرس</a:t>
            </a:r>
            <a:endParaRPr lang="en-GB" noProof="0" dirty="0"/>
          </a:p>
        </p:txBody>
      </p:sp>
      <p:sp>
        <p:nvSpPr>
          <p:cNvPr id="32" name="Text Placeholder 2"/>
          <p:cNvSpPr>
            <a:spLocks noGrp="1"/>
          </p:cNvSpPr>
          <p:nvPr>
            <p:ph idx="27" hasCustomPrompt="1"/>
          </p:nvPr>
        </p:nvSpPr>
        <p:spPr bwMode="auto">
          <a:xfrm>
            <a:off x="808397" y="3167087"/>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pPr lvl="0"/>
            <a:r>
              <a:rPr lang="en-GB" noProof="0" smtClean="0"/>
              <a:t>+00 (0)00 0000 0000</a:t>
            </a:r>
            <a:endParaRPr lang="en-GB" noProof="0"/>
          </a:p>
        </p:txBody>
      </p:sp>
      <p:sp>
        <p:nvSpPr>
          <p:cNvPr id="33" name="Text Placeholder 2"/>
          <p:cNvSpPr>
            <a:spLocks noGrp="1"/>
          </p:cNvSpPr>
          <p:nvPr>
            <p:ph idx="28" hasCustomPrompt="1"/>
          </p:nvPr>
        </p:nvSpPr>
        <p:spPr bwMode="auto">
          <a:xfrm>
            <a:off x="808397" y="3418888"/>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pPr lvl="0"/>
            <a:r>
              <a:rPr lang="en-GB" noProof="0" smtClean="0"/>
              <a:t>+00 (0)00 0000 0000</a:t>
            </a:r>
            <a:endParaRPr lang="en-GB" noProof="0"/>
          </a:p>
        </p:txBody>
      </p:sp>
      <p:sp>
        <p:nvSpPr>
          <p:cNvPr id="41" name="Text Placeholder 40"/>
          <p:cNvSpPr>
            <a:spLocks noGrp="1"/>
          </p:cNvSpPr>
          <p:nvPr>
            <p:ph type="body" sz="quarter" idx="33" hasCustomPrompt="1"/>
          </p:nvPr>
        </p:nvSpPr>
        <p:spPr>
          <a:xfrm>
            <a:off x="444146" y="2916792"/>
            <a:ext cx="291470" cy="265922"/>
          </a:xfrm>
          <a:prstGeom prst="rect">
            <a:avLst/>
          </a:prstGeom>
        </p:spPr>
        <p:txBody>
          <a:bodyPr vert="horz" lIns="72000" rIns="0"/>
          <a:lstStyle>
            <a:lvl1pPr marL="74250" indent="0" algn="l">
              <a:buNone/>
              <a:defRPr sz="1200" b="1" i="0"/>
            </a:lvl1pPr>
          </a:lstStyle>
          <a:p>
            <a:pPr lvl="0"/>
            <a:r>
              <a:rPr lang="en-GB" noProof="0" smtClean="0"/>
              <a:t>T</a:t>
            </a:r>
            <a:endParaRPr lang="en-GB" noProof="0"/>
          </a:p>
        </p:txBody>
      </p:sp>
      <p:sp>
        <p:nvSpPr>
          <p:cNvPr id="42" name="Text Placeholder 40"/>
          <p:cNvSpPr>
            <a:spLocks noGrp="1"/>
          </p:cNvSpPr>
          <p:nvPr>
            <p:ph type="body" sz="quarter" idx="34" hasCustomPrompt="1"/>
          </p:nvPr>
        </p:nvSpPr>
        <p:spPr>
          <a:xfrm>
            <a:off x="444146" y="3166033"/>
            <a:ext cx="291470" cy="265922"/>
          </a:xfrm>
          <a:prstGeom prst="rect">
            <a:avLst/>
          </a:prstGeom>
        </p:spPr>
        <p:txBody>
          <a:bodyPr vert="horz" lIns="72000" rIns="0"/>
          <a:lstStyle>
            <a:lvl1pPr marL="74250" indent="0" algn="l">
              <a:buNone/>
              <a:defRPr sz="1200" b="1" i="0"/>
            </a:lvl1pPr>
          </a:lstStyle>
          <a:p>
            <a:pPr lvl="0"/>
            <a:r>
              <a:rPr lang="en-GB" noProof="0" smtClean="0"/>
              <a:t>D</a:t>
            </a:r>
            <a:endParaRPr lang="en-GB" noProof="0"/>
          </a:p>
        </p:txBody>
      </p:sp>
      <p:sp>
        <p:nvSpPr>
          <p:cNvPr id="43" name="Text Placeholder 40"/>
          <p:cNvSpPr>
            <a:spLocks noGrp="1"/>
          </p:cNvSpPr>
          <p:nvPr>
            <p:ph type="body" sz="quarter" idx="35" hasCustomPrompt="1"/>
          </p:nvPr>
        </p:nvSpPr>
        <p:spPr>
          <a:xfrm>
            <a:off x="444146" y="3418449"/>
            <a:ext cx="291470" cy="265922"/>
          </a:xfrm>
          <a:prstGeom prst="rect">
            <a:avLst/>
          </a:prstGeom>
        </p:spPr>
        <p:txBody>
          <a:bodyPr vert="horz" lIns="72000" rIns="0"/>
          <a:lstStyle>
            <a:lvl1pPr marL="74250" indent="0" algn="l">
              <a:buNone/>
              <a:defRPr sz="1200" b="1" i="0"/>
            </a:lvl1pPr>
          </a:lstStyle>
          <a:p>
            <a:pPr lvl="0"/>
            <a:r>
              <a:rPr lang="en-GB" noProof="0" smtClean="0"/>
              <a:t>M</a:t>
            </a:r>
            <a:endParaRPr lang="en-GB" noProof="0"/>
          </a:p>
        </p:txBody>
      </p:sp>
      <p:sp>
        <p:nvSpPr>
          <p:cNvPr id="44" name="Text Placeholder 40"/>
          <p:cNvSpPr>
            <a:spLocks noGrp="1"/>
          </p:cNvSpPr>
          <p:nvPr>
            <p:ph type="body" sz="quarter" idx="36" hasCustomPrompt="1"/>
          </p:nvPr>
        </p:nvSpPr>
        <p:spPr>
          <a:xfrm>
            <a:off x="444146" y="3671129"/>
            <a:ext cx="291470" cy="265922"/>
          </a:xfrm>
          <a:prstGeom prst="rect">
            <a:avLst/>
          </a:prstGeom>
        </p:spPr>
        <p:txBody>
          <a:bodyPr vert="horz" lIns="72000" rIns="0"/>
          <a:lstStyle>
            <a:lvl1pPr marL="74250" indent="0" algn="l">
              <a:buNone/>
              <a:defRPr sz="1200" b="1" i="0"/>
            </a:lvl1pPr>
          </a:lstStyle>
          <a:p>
            <a:pPr lvl="0"/>
            <a:r>
              <a:rPr lang="en-GB" noProof="0" smtClean="0"/>
              <a:t>E</a:t>
            </a:r>
            <a:endParaRPr lang="en-GB" noProof="0"/>
          </a:p>
        </p:txBody>
      </p:sp>
    </p:spTree>
    <p:extLst>
      <p:ext uri="{BB962C8B-B14F-4D97-AF65-F5344CB8AC3E}">
        <p14:creationId xmlns:p14="http://schemas.microsoft.com/office/powerpoint/2010/main" val="2822969894"/>
      </p:ext>
    </p:extLst>
  </p:cSld>
  <p:clrMapOvr>
    <a:masterClrMapping/>
  </p:clrMapOvr>
  <p:transition spd="slow">
    <p:push dir="u"/>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Photo Lef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5" name="Slide Number Placeholder 4"/>
          <p:cNvSpPr>
            <a:spLocks noGrp="1"/>
          </p:cNvSpPr>
          <p:nvPr>
            <p:ph type="sldNum" sz="quarter" idx="17"/>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8" name="Text Placeholder 5"/>
          <p:cNvSpPr>
            <a:spLocks noGrp="1"/>
          </p:cNvSpPr>
          <p:nvPr>
            <p:ph type="body" sz="quarter" idx="19" hasCustomPrompt="1"/>
          </p:nvPr>
        </p:nvSpPr>
        <p:spPr>
          <a:xfrm>
            <a:off x="4625009" y="1232301"/>
            <a:ext cx="4063787" cy="546541"/>
          </a:xfrm>
          <a:prstGeom prst="rect">
            <a:avLst/>
          </a:prstGeom>
        </p:spPr>
        <p:txBody>
          <a:bodyPr anchor="b" anchorCtr="0">
            <a:noAutofit/>
          </a:bodyPr>
          <a:lstStyle>
            <a:lvl1pPr marL="0" indent="0">
              <a:lnSpc>
                <a:spcPct val="100000"/>
              </a:lnSpc>
              <a:buFontTx/>
              <a:buNone/>
              <a:defRPr sz="1800" b="1" i="0"/>
            </a:lvl1pPr>
          </a:lstStyle>
          <a:p>
            <a:pPr lvl="0"/>
            <a:r>
              <a:rPr lang="en-GB" noProof="0" smtClean="0"/>
              <a:t>Click to edit heading</a:t>
            </a:r>
            <a:endParaRPr lang="en-GB" noProof="0"/>
          </a:p>
        </p:txBody>
      </p:sp>
      <p:sp>
        <p:nvSpPr>
          <p:cNvPr id="9" name="Text Placeholder 12"/>
          <p:cNvSpPr>
            <a:spLocks noGrp="1"/>
          </p:cNvSpPr>
          <p:nvPr>
            <p:ph type="body" sz="quarter" idx="20" hasCustomPrompt="1"/>
          </p:nvPr>
        </p:nvSpPr>
        <p:spPr>
          <a:xfrm>
            <a:off x="4626363" y="1814425"/>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1" name="Picture Placeholder 4"/>
          <p:cNvSpPr>
            <a:spLocks noGrp="1"/>
          </p:cNvSpPr>
          <p:nvPr>
            <p:ph type="pic" sz="quarter" idx="14" hasCustomPrompt="1"/>
          </p:nvPr>
        </p:nvSpPr>
        <p:spPr>
          <a:xfrm>
            <a:off x="447675" y="1231199"/>
            <a:ext cx="3892250" cy="2258995"/>
          </a:xfrm>
          <a:prstGeom prst="rect">
            <a:avLst/>
          </a:prstGeom>
        </p:spPr>
        <p:txBody>
          <a:bodyPr anchor="t" anchorCtr="0">
            <a:normAutofit/>
          </a:bodyPr>
          <a:lstStyle>
            <a:lvl1pPr marL="0" indent="0">
              <a:buNone/>
              <a:defRPr sz="1400">
                <a:solidFill>
                  <a:schemeClr val="bg2"/>
                </a:solidFill>
              </a:defRPr>
            </a:lvl1pPr>
          </a:lstStyle>
          <a:p>
            <a:r>
              <a:rPr lang="en-GB" noProof="0" smtClean="0"/>
              <a:t>Photo Here </a:t>
            </a:r>
            <a:endParaRPr lang="en-GB" noProof="0"/>
          </a:p>
        </p:txBody>
      </p:sp>
      <p:sp>
        <p:nvSpPr>
          <p:cNvPr id="4" name="Rectangle 3"/>
          <p:cNvSpPr/>
          <p:nvPr userDrawn="1"/>
        </p:nvSpPr>
        <p:spPr>
          <a:xfrm>
            <a:off x="447675"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a:lnSpc>
                <a:spcPct val="110000"/>
              </a:lnSpc>
              <a:defRPr/>
            </a:pPr>
            <a:endParaRPr lang="en-GB" sz="900" i="1" smtClean="0">
              <a:solidFill>
                <a:prstClr val="white"/>
              </a:solidFill>
            </a:endParaRPr>
          </a:p>
          <a:p>
            <a:pPr>
              <a:lnSpc>
                <a:spcPct val="110000"/>
              </a:lnSpc>
              <a:defRPr/>
            </a:pPr>
            <a:endParaRPr lang="en-GB" sz="900" i="1" smtClean="0">
              <a:solidFill>
                <a:prstClr val="white"/>
              </a:solidFill>
            </a:endParaRPr>
          </a:p>
          <a:p>
            <a:pPr>
              <a:lnSpc>
                <a:spcPct val="110000"/>
              </a:lnSpc>
            </a:pPr>
            <a:endParaRPr lang="en-GB" sz="900" i="1">
              <a:solidFill>
                <a:prstClr val="white"/>
              </a:solidFill>
            </a:endParaRPr>
          </a:p>
        </p:txBody>
      </p:sp>
      <p:sp>
        <p:nvSpPr>
          <p:cNvPr id="13" name="Text Placeholder 6"/>
          <p:cNvSpPr>
            <a:spLocks noGrp="1"/>
          </p:cNvSpPr>
          <p:nvPr>
            <p:ph type="body" sz="quarter" idx="22" hasCustomPrompt="1"/>
          </p:nvPr>
        </p:nvSpPr>
        <p:spPr>
          <a:xfrm>
            <a:off x="533400" y="3580261"/>
            <a:ext cx="3733800" cy="609600"/>
          </a:xfrm>
          <a:prstGeom prst="rect">
            <a:avLst/>
          </a:prstGeom>
        </p:spPr>
        <p:txBody>
          <a:bodyPr vert="horz" lIns="0" tIns="0" rIns="0" bIns="0"/>
          <a:lstStyle>
            <a:lvl1pPr marL="74250" marR="0" indent="0" algn="l" defTabSz="457155" rtl="0" eaLnBrk="1" fontAlgn="base" latinLnBrk="0" hangingPunct="1">
              <a:lnSpc>
                <a:spcPct val="110000"/>
              </a:lnSpc>
              <a:spcBef>
                <a:spcPts val="400"/>
              </a:spcBef>
              <a:spcAft>
                <a:spcPct val="0"/>
              </a:spcAft>
              <a:buClr>
                <a:schemeClr val="accent1"/>
              </a:buClr>
              <a:buSzTx/>
              <a:buFont typeface="Arial"/>
              <a:buNone/>
              <a:tabLst/>
              <a:defRPr sz="900" b="0" i="1" baseline="0">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50" marR="0" lvl="0" indent="0" algn="l" defTabSz="457155" rtl="0" eaLnBrk="1" fontAlgn="base" latinLnBrk="0" hangingPunct="1">
              <a:lnSpc>
                <a:spcPct val="110000"/>
              </a:lnSpc>
              <a:spcBef>
                <a:spcPts val="400"/>
              </a:spcBef>
              <a:spcAft>
                <a:spcPct val="0"/>
              </a:spcAft>
              <a:buClr>
                <a:schemeClr val="accent1"/>
              </a:buClr>
              <a:buSzTx/>
              <a:buFont typeface="Arial"/>
              <a:buNone/>
              <a:tabLst/>
              <a:defRPr/>
            </a:pPr>
            <a:r>
              <a:rPr lang="en-GB" sz="1100" b="0" i="1" noProof="0" dirty="0" smtClean="0">
                <a:solidFill>
                  <a:schemeClr val="bg1"/>
                </a:solidFill>
              </a:rPr>
              <a:t>Caption or</a:t>
            </a:r>
            <a:r>
              <a:rPr lang="en-GB" sz="1100" b="0" i="1" baseline="0" noProof="0" dirty="0" smtClean="0">
                <a:solidFill>
                  <a:schemeClr val="bg1"/>
                </a:solidFill>
              </a:rPr>
              <a:t> credit for a photo could be put in this space. </a:t>
            </a:r>
            <a:r>
              <a:rPr lang="en-GB" sz="1100" b="0" i="1" noProof="0" dirty="0" smtClean="0">
                <a:solidFill>
                  <a:schemeClr val="bg1"/>
                </a:solidFill>
              </a:rPr>
              <a:t>You may adjust the height of this box</a:t>
            </a:r>
            <a:r>
              <a:rPr lang="en-GB" sz="1100" b="0" i="1" baseline="0" noProof="0" dirty="0" smtClean="0">
                <a:solidFill>
                  <a:schemeClr val="bg1"/>
                </a:solidFill>
              </a:rPr>
              <a:t> to accommodate more or less text. Suggested number of lines of text is no less than two and no more than four.</a:t>
            </a:r>
            <a:endParaRPr lang="en-GB" sz="1100" b="0" i="1" noProof="0" dirty="0" smtClean="0">
              <a:solidFill>
                <a:schemeClr val="bg1"/>
              </a:solidFill>
            </a:endParaRPr>
          </a:p>
        </p:txBody>
      </p:sp>
    </p:spTree>
    <p:extLst>
      <p:ext uri="{BB962C8B-B14F-4D97-AF65-F5344CB8AC3E}">
        <p14:creationId xmlns:p14="http://schemas.microsoft.com/office/powerpoint/2010/main" val="514244566"/>
      </p:ext>
    </p:extLst>
  </p:cSld>
  <p:clrMapOvr>
    <a:masterClrMapping/>
  </p:clrMapOvr>
  <p:transition spd="slow">
    <p:push dir="u"/>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8" name="Text Placeholder 5"/>
          <p:cNvSpPr>
            <a:spLocks noGrp="1"/>
          </p:cNvSpPr>
          <p:nvPr>
            <p:ph type="body" sz="quarter" idx="19" hasCustomPrompt="1"/>
          </p:nvPr>
        </p:nvSpPr>
        <p:spPr>
          <a:xfrm>
            <a:off x="451704" y="1225685"/>
            <a:ext cx="4063787" cy="553158"/>
          </a:xfrm>
          <a:prstGeom prst="rect">
            <a:avLst/>
          </a:prstGeom>
        </p:spPr>
        <p:txBody>
          <a:bodyPr anchor="b" anchorCtr="0">
            <a:noAutofit/>
          </a:bodyPr>
          <a:lstStyle>
            <a:lvl1pPr marL="0" indent="0">
              <a:lnSpc>
                <a:spcPct val="100000"/>
              </a:lnSpc>
              <a:buFontTx/>
              <a:buNone/>
              <a:defRPr sz="1800" b="1" i="0"/>
            </a:lvl1pPr>
          </a:lstStyle>
          <a:p>
            <a:pPr lvl="0"/>
            <a:r>
              <a:rPr lang="en-GB" noProof="0" smtClean="0"/>
              <a:t>Click to edit heading</a:t>
            </a:r>
            <a:endParaRPr lang="en-GB" noProof="0"/>
          </a:p>
        </p:txBody>
      </p:sp>
      <p:sp>
        <p:nvSpPr>
          <p:cNvPr id="9" name="Text Placeholder 12"/>
          <p:cNvSpPr>
            <a:spLocks noGrp="1"/>
          </p:cNvSpPr>
          <p:nvPr>
            <p:ph type="body" sz="quarter" idx="20" hasCustomPrompt="1"/>
          </p:nvPr>
        </p:nvSpPr>
        <p:spPr>
          <a:xfrm>
            <a:off x="453058" y="1814425"/>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13" name="Picture Placeholder 4"/>
          <p:cNvSpPr>
            <a:spLocks noGrp="1"/>
          </p:cNvSpPr>
          <p:nvPr>
            <p:ph type="pic" sz="quarter" idx="14" hasCustomPrompt="1"/>
          </p:nvPr>
        </p:nvSpPr>
        <p:spPr>
          <a:xfrm>
            <a:off x="4795557" y="1231199"/>
            <a:ext cx="3892250" cy="3049448"/>
          </a:xfrm>
          <a:prstGeom prst="rect">
            <a:avLst/>
          </a:prstGeom>
        </p:spPr>
        <p:txBody>
          <a:bodyPr anchor="t" anchorCtr="0">
            <a:normAutofit/>
          </a:bodyPr>
          <a:lstStyle>
            <a:lvl1pPr marL="0" indent="0">
              <a:buNone/>
              <a:defRPr sz="1400">
                <a:solidFill>
                  <a:schemeClr val="bg2"/>
                </a:solidFill>
              </a:defRPr>
            </a:lvl1pPr>
          </a:lstStyle>
          <a:p>
            <a:r>
              <a:rPr lang="en-GB" noProof="0" smtClean="0"/>
              <a:t>Photo Here </a:t>
            </a:r>
            <a:endParaRPr lang="en-GB" noProof="0"/>
          </a:p>
        </p:txBody>
      </p:sp>
    </p:spTree>
    <p:extLst>
      <p:ext uri="{BB962C8B-B14F-4D97-AF65-F5344CB8AC3E}">
        <p14:creationId xmlns:p14="http://schemas.microsoft.com/office/powerpoint/2010/main" val="1540689183"/>
      </p:ext>
    </p:extLst>
  </p:cSld>
  <p:clrMapOvr>
    <a:masterClrMapping/>
  </p:clrMapOvr>
  <p:transition spd="slow">
    <p:push dir="u"/>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16" name="Text Placeholder 5"/>
          <p:cNvSpPr>
            <a:spLocks noGrp="1"/>
          </p:cNvSpPr>
          <p:nvPr>
            <p:ph type="body" sz="quarter" idx="19" hasCustomPrompt="1"/>
          </p:nvPr>
        </p:nvSpPr>
        <p:spPr>
          <a:xfrm>
            <a:off x="451704" y="1225685"/>
            <a:ext cx="4063787" cy="553158"/>
          </a:xfrm>
          <a:prstGeom prst="rect">
            <a:avLst/>
          </a:prstGeom>
        </p:spPr>
        <p:txBody>
          <a:bodyPr anchor="b" anchorCtr="0">
            <a:noAutofit/>
          </a:bodyPr>
          <a:lstStyle>
            <a:lvl1pPr marL="0" indent="0">
              <a:lnSpc>
                <a:spcPct val="100000"/>
              </a:lnSpc>
              <a:buFontTx/>
              <a:buNone/>
              <a:defRPr sz="1800" b="1" i="0"/>
            </a:lvl1pPr>
          </a:lstStyle>
          <a:p>
            <a:pPr lvl="0"/>
            <a:r>
              <a:rPr lang="en-GB" noProof="0" smtClean="0"/>
              <a:t>Click to edit heading</a:t>
            </a:r>
            <a:endParaRPr lang="en-GB" noProof="0"/>
          </a:p>
        </p:txBody>
      </p:sp>
      <p:sp>
        <p:nvSpPr>
          <p:cNvPr id="17" name="Text Placeholder 12"/>
          <p:cNvSpPr>
            <a:spLocks noGrp="1"/>
          </p:cNvSpPr>
          <p:nvPr>
            <p:ph type="body" sz="quarter" idx="20" hasCustomPrompt="1"/>
          </p:nvPr>
        </p:nvSpPr>
        <p:spPr>
          <a:xfrm>
            <a:off x="453058" y="1814425"/>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dirty="0" smtClean="0"/>
              <a:t>Add text here</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3" name="Picture Placeholder 4"/>
          <p:cNvSpPr>
            <a:spLocks noGrp="1"/>
          </p:cNvSpPr>
          <p:nvPr>
            <p:ph type="pic" sz="quarter" idx="14" hasCustomPrompt="1"/>
          </p:nvPr>
        </p:nvSpPr>
        <p:spPr>
          <a:xfrm>
            <a:off x="4795557" y="1231199"/>
            <a:ext cx="3892250" cy="2258995"/>
          </a:xfrm>
          <a:prstGeom prst="rect">
            <a:avLst/>
          </a:prstGeom>
        </p:spPr>
        <p:txBody>
          <a:bodyPr anchor="t" anchorCtr="0">
            <a:normAutofit/>
          </a:bodyPr>
          <a:lstStyle>
            <a:lvl1pPr marL="0" indent="0">
              <a:buNone/>
              <a:defRPr sz="1400">
                <a:solidFill>
                  <a:schemeClr val="bg2"/>
                </a:solidFill>
              </a:defRPr>
            </a:lvl1pPr>
          </a:lstStyle>
          <a:p>
            <a:r>
              <a:rPr lang="en-GB" noProof="0" smtClean="0"/>
              <a:t>Photo Here </a:t>
            </a:r>
            <a:endParaRPr lang="en-GB" noProof="0"/>
          </a:p>
        </p:txBody>
      </p:sp>
      <p:sp>
        <p:nvSpPr>
          <p:cNvPr id="24" name="Rectangle 23"/>
          <p:cNvSpPr/>
          <p:nvPr userDrawn="1"/>
        </p:nvSpPr>
        <p:spPr>
          <a:xfrm>
            <a:off x="4795557"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a:lnSpc>
                <a:spcPct val="110000"/>
              </a:lnSpc>
              <a:defRPr/>
            </a:pPr>
            <a:endParaRPr lang="en-GB" sz="900" i="1" smtClean="0">
              <a:solidFill>
                <a:prstClr val="white"/>
              </a:solidFill>
            </a:endParaRPr>
          </a:p>
          <a:p>
            <a:pPr>
              <a:lnSpc>
                <a:spcPct val="110000"/>
              </a:lnSpc>
              <a:defRPr/>
            </a:pPr>
            <a:endParaRPr lang="en-GB" sz="900" i="1" smtClean="0">
              <a:solidFill>
                <a:prstClr val="white"/>
              </a:solidFill>
            </a:endParaRPr>
          </a:p>
          <a:p>
            <a:pPr>
              <a:lnSpc>
                <a:spcPct val="110000"/>
              </a:lnSpc>
            </a:pPr>
            <a:endParaRPr lang="en-GB" sz="900" i="1">
              <a:solidFill>
                <a:prstClr val="white"/>
              </a:solidFill>
            </a:endParaRPr>
          </a:p>
        </p:txBody>
      </p:sp>
      <p:sp>
        <p:nvSpPr>
          <p:cNvPr id="9" name="Text Placeholder 6"/>
          <p:cNvSpPr>
            <a:spLocks noGrp="1"/>
          </p:cNvSpPr>
          <p:nvPr>
            <p:ph type="body" sz="quarter" idx="22" hasCustomPrompt="1"/>
          </p:nvPr>
        </p:nvSpPr>
        <p:spPr>
          <a:xfrm>
            <a:off x="4876800" y="3580261"/>
            <a:ext cx="3733800" cy="609600"/>
          </a:xfrm>
          <a:prstGeom prst="rect">
            <a:avLst/>
          </a:prstGeom>
        </p:spPr>
        <p:txBody>
          <a:bodyPr vert="horz" lIns="0" tIns="0" rIns="0" bIns="0"/>
          <a:lstStyle>
            <a:lvl1pPr marL="74250" marR="0" indent="0" algn="l" defTabSz="457155" rtl="0" eaLnBrk="1" fontAlgn="base" latinLnBrk="0" hangingPunct="1">
              <a:lnSpc>
                <a:spcPct val="110000"/>
              </a:lnSpc>
              <a:spcBef>
                <a:spcPts val="400"/>
              </a:spcBef>
              <a:spcAft>
                <a:spcPct val="0"/>
              </a:spcAft>
              <a:buClr>
                <a:schemeClr val="accent1"/>
              </a:buClr>
              <a:buSzTx/>
              <a:buFont typeface="Arial"/>
              <a:buNone/>
              <a:tabLst/>
              <a:defRPr sz="900" b="0" i="1">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50" marR="0" lvl="0" indent="0" algn="l" defTabSz="457155" rtl="0" eaLnBrk="1" fontAlgn="base" latinLnBrk="0" hangingPunct="1">
              <a:lnSpc>
                <a:spcPct val="110000"/>
              </a:lnSpc>
              <a:spcBef>
                <a:spcPts val="400"/>
              </a:spcBef>
              <a:spcAft>
                <a:spcPct val="0"/>
              </a:spcAft>
              <a:buClr>
                <a:schemeClr val="accent1"/>
              </a:buClr>
              <a:buSzTx/>
              <a:buFont typeface="Arial"/>
              <a:buNone/>
              <a:tabLst/>
              <a:defRPr/>
            </a:pPr>
            <a:r>
              <a:rPr lang="en-GB" sz="1100" b="0" i="1" noProof="0" dirty="0" smtClean="0">
                <a:solidFill>
                  <a:schemeClr val="bg1"/>
                </a:solidFill>
              </a:rPr>
              <a:t>Caption or</a:t>
            </a:r>
            <a:r>
              <a:rPr lang="en-GB" sz="1100" b="0" i="1" baseline="0" noProof="0" dirty="0" smtClean="0">
                <a:solidFill>
                  <a:schemeClr val="bg1"/>
                </a:solidFill>
              </a:rPr>
              <a:t> credit for a photo could be put in this space. </a:t>
            </a:r>
            <a:r>
              <a:rPr lang="en-GB" sz="1100" b="0" i="1" noProof="0" dirty="0" smtClean="0">
                <a:solidFill>
                  <a:schemeClr val="bg1"/>
                </a:solidFill>
              </a:rPr>
              <a:t>You may adjust the height of this box</a:t>
            </a:r>
            <a:r>
              <a:rPr lang="en-GB" sz="1100" b="0" i="1" baseline="0" noProof="0" dirty="0" smtClean="0">
                <a:solidFill>
                  <a:schemeClr val="bg1"/>
                </a:solidFill>
              </a:rPr>
              <a:t> to accommodate more or less text. Suggested number of lines of text is no less than two and no more than four.</a:t>
            </a:r>
            <a:endParaRPr lang="en-GB" sz="1100" b="0" i="1" noProof="0" dirty="0" smtClean="0">
              <a:solidFill>
                <a:schemeClr val="bg1"/>
              </a:solidFill>
            </a:endParaRPr>
          </a:p>
        </p:txBody>
      </p:sp>
    </p:spTree>
    <p:extLst>
      <p:ext uri="{BB962C8B-B14F-4D97-AF65-F5344CB8AC3E}">
        <p14:creationId xmlns:p14="http://schemas.microsoft.com/office/powerpoint/2010/main" val="3130957741"/>
      </p:ext>
    </p:extLst>
  </p:cSld>
  <p:clrMapOvr>
    <a:masterClrMapping/>
  </p:clrMapOvr>
  <p:transition spd="slow">
    <p:push dir="u"/>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2 Photos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6" name="Picture Placeholder 4"/>
          <p:cNvSpPr>
            <a:spLocks noGrp="1"/>
          </p:cNvSpPr>
          <p:nvPr>
            <p:ph type="pic" sz="quarter" idx="14" hasCustomPrompt="1"/>
          </p:nvPr>
        </p:nvSpPr>
        <p:spPr>
          <a:xfrm>
            <a:off x="453642" y="1827361"/>
            <a:ext cx="3904707" cy="2449671"/>
          </a:xfrm>
          <a:prstGeom prst="rect">
            <a:avLst/>
          </a:prstGeom>
        </p:spPr>
        <p:txBody>
          <a:bodyPr anchor="t" anchorCtr="0">
            <a:normAutofit/>
          </a:bodyPr>
          <a:lstStyle>
            <a:lvl1pPr marL="0" indent="0">
              <a:buNone/>
              <a:defRPr sz="1400">
                <a:solidFill>
                  <a:schemeClr val="bg2"/>
                </a:solidFill>
              </a:defRPr>
            </a:lvl1pPr>
          </a:lstStyle>
          <a:p>
            <a:r>
              <a:rPr lang="en-GB" noProof="0" smtClean="0"/>
              <a:t>Photo Here </a:t>
            </a:r>
            <a:endParaRPr lang="en-GB" noProof="0"/>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17" name="Picture Placeholder 4"/>
          <p:cNvSpPr>
            <a:spLocks noGrp="1"/>
          </p:cNvSpPr>
          <p:nvPr>
            <p:ph type="pic" sz="quarter" idx="20" hasCustomPrompt="1"/>
          </p:nvPr>
        </p:nvSpPr>
        <p:spPr>
          <a:xfrm>
            <a:off x="4776839" y="1827361"/>
            <a:ext cx="3916516" cy="2449671"/>
          </a:xfrm>
          <a:prstGeom prst="rect">
            <a:avLst/>
          </a:prstGeom>
        </p:spPr>
        <p:txBody>
          <a:bodyPr anchor="t" anchorCtr="0">
            <a:normAutofit/>
          </a:bodyPr>
          <a:lstStyle>
            <a:lvl1pPr marL="0" indent="0">
              <a:buNone/>
              <a:defRPr sz="1400">
                <a:solidFill>
                  <a:schemeClr val="bg2"/>
                </a:solidFill>
              </a:defRPr>
            </a:lvl1pPr>
          </a:lstStyle>
          <a:p>
            <a:r>
              <a:rPr lang="en-GB" noProof="0" smtClean="0"/>
              <a:t>Photo Here </a:t>
            </a:r>
            <a:endParaRPr lang="en-GB" noProof="0"/>
          </a:p>
        </p:txBody>
      </p:sp>
      <p:sp>
        <p:nvSpPr>
          <p:cNvPr id="18" name="Text Placeholder 5"/>
          <p:cNvSpPr>
            <a:spLocks noGrp="1"/>
          </p:cNvSpPr>
          <p:nvPr>
            <p:ph type="body" sz="quarter" idx="21" hasCustomPrompt="1"/>
          </p:nvPr>
        </p:nvSpPr>
        <p:spPr>
          <a:xfrm>
            <a:off x="451705" y="1225685"/>
            <a:ext cx="3907264" cy="553158"/>
          </a:xfrm>
          <a:prstGeom prst="rect">
            <a:avLst/>
          </a:prstGeom>
        </p:spPr>
        <p:txBody>
          <a:bodyPr anchor="b" anchorCtr="0">
            <a:noAutofit/>
          </a:bodyPr>
          <a:lstStyle>
            <a:lvl1pPr marL="0" indent="0">
              <a:lnSpc>
                <a:spcPct val="100000"/>
              </a:lnSpc>
              <a:buFontTx/>
              <a:buNone/>
              <a:defRPr sz="1800" b="1" i="0"/>
            </a:lvl1pPr>
          </a:lstStyle>
          <a:p>
            <a:pPr lvl="0"/>
            <a:r>
              <a:rPr lang="en-GB" noProof="0" smtClean="0"/>
              <a:t>Click to edit heading</a:t>
            </a:r>
            <a:endParaRPr lang="en-GB" noProof="0"/>
          </a:p>
        </p:txBody>
      </p:sp>
      <p:sp>
        <p:nvSpPr>
          <p:cNvPr id="19" name="Text Placeholder 5"/>
          <p:cNvSpPr>
            <a:spLocks noGrp="1"/>
          </p:cNvSpPr>
          <p:nvPr>
            <p:ph type="body" sz="quarter" idx="22" hasCustomPrompt="1"/>
          </p:nvPr>
        </p:nvSpPr>
        <p:spPr>
          <a:xfrm>
            <a:off x="4776485" y="1225685"/>
            <a:ext cx="3907264" cy="553158"/>
          </a:xfrm>
          <a:prstGeom prst="rect">
            <a:avLst/>
          </a:prstGeom>
        </p:spPr>
        <p:txBody>
          <a:bodyPr anchor="b" anchorCtr="0">
            <a:noAutofit/>
          </a:bodyPr>
          <a:lstStyle>
            <a:lvl1pPr marL="0" indent="0">
              <a:lnSpc>
                <a:spcPct val="100000"/>
              </a:lnSpc>
              <a:buFontTx/>
              <a:buNone/>
              <a:defRPr sz="1800" b="1" i="0"/>
            </a:lvl1pPr>
          </a:lstStyle>
          <a:p>
            <a:pPr lvl="0"/>
            <a:r>
              <a:rPr lang="en-GB" noProof="0" smtClean="0"/>
              <a:t>Click to edit heading</a:t>
            </a:r>
            <a:endParaRPr lang="en-GB" noProof="0"/>
          </a:p>
        </p:txBody>
      </p:sp>
    </p:spTree>
    <p:extLst>
      <p:ext uri="{BB962C8B-B14F-4D97-AF65-F5344CB8AC3E}">
        <p14:creationId xmlns:p14="http://schemas.microsoft.com/office/powerpoint/2010/main" val="1344351391"/>
      </p:ext>
    </p:extLst>
  </p:cSld>
  <p:clrMapOvr>
    <a:masterClrMapping/>
  </p:clrMapOvr>
  <p:transition spd="slow">
    <p:push dir="u"/>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ext Placeholder 11"/>
          <p:cNvSpPr>
            <a:spLocks noGrp="1"/>
          </p:cNvSpPr>
          <p:nvPr>
            <p:ph type="body" sz="quarter" idx="12" hasCustomPrompt="1"/>
          </p:nvPr>
        </p:nvSpPr>
        <p:spPr>
          <a:xfrm>
            <a:off x="446424" y="1091047"/>
            <a:ext cx="8235758" cy="3319317"/>
          </a:xfrm>
          <a:prstGeom prst="rect">
            <a:avLst/>
          </a:prstGeom>
        </p:spPr>
        <p:txBody>
          <a:bodyPr/>
          <a:lstStyle>
            <a:lvl1pPr>
              <a:lnSpc>
                <a:spcPct val="150000"/>
              </a:lnSpc>
              <a:defRPr sz="1500"/>
            </a:lvl1pPr>
            <a:lvl2pPr>
              <a:lnSpc>
                <a:spcPct val="150000"/>
              </a:lnSpc>
              <a:defRPr sz="1500"/>
            </a:lvl2pPr>
            <a:lvl3pPr>
              <a:lnSpc>
                <a:spcPct val="150000"/>
              </a:lnSpc>
              <a:defRPr sz="1500"/>
            </a:lvl3pPr>
            <a:lvl4pPr>
              <a:lnSpc>
                <a:spcPct val="150000"/>
              </a:lnSpc>
              <a:defRPr sz="1500"/>
            </a:lvl4pPr>
            <a:lvl5pPr>
              <a:lnSpc>
                <a:spcPct val="150000"/>
              </a:lnSpc>
              <a:defRPr sz="15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a:p>
        </p:txBody>
      </p:sp>
      <p:sp>
        <p:nvSpPr>
          <p:cNvPr id="2" name="Title 1"/>
          <p:cNvSpPr>
            <a:spLocks noGrp="1"/>
          </p:cNvSpPr>
          <p:nvPr>
            <p:ph type="title" hasCustomPrompt="1"/>
          </p:nvPr>
        </p:nvSpPr>
        <p:spPr/>
        <p:txBody>
          <a:bodyPr/>
          <a:lstStyle/>
          <a:p>
            <a:r>
              <a:rPr lang="en-GB" noProof="0" smtClean="0"/>
              <a:t>Agenda Slide</a:t>
            </a:r>
            <a:endParaRPr lang="en-GB" noProof="0"/>
          </a:p>
        </p:txBody>
      </p:sp>
      <p:sp>
        <p:nvSpPr>
          <p:cNvPr id="5" name="Slide Number Placeholder 4"/>
          <p:cNvSpPr>
            <a:spLocks noGrp="1"/>
          </p:cNvSpPr>
          <p:nvPr>
            <p:ph type="sldNum" sz="quarter" idx="13"/>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3963496516"/>
      </p:ext>
    </p:extLst>
  </p:cSld>
  <p:clrMapOvr>
    <a:masterClrMapping/>
  </p:clrMapOvr>
  <p:transition spd="slow">
    <p:push dir="u"/>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cxnSp>
        <p:nvCxnSpPr>
          <p:cNvPr id="16" name="Straight Connector 15"/>
          <p:cNvCxnSpPr/>
          <p:nvPr userDrawn="1"/>
        </p:nvCxnSpPr>
        <p:spPr>
          <a:xfrm>
            <a:off x="4572000" y="1183585"/>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flipV="1">
            <a:off x="441258" y="2733872"/>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2"/>
          <p:cNvSpPr>
            <a:spLocks noGrp="1"/>
          </p:cNvSpPr>
          <p:nvPr>
            <p:ph type="body" sz="quarter" idx="11" hasCustomPrompt="1"/>
          </p:nvPr>
        </p:nvSpPr>
        <p:spPr>
          <a:xfrm>
            <a:off x="450645" y="1184815"/>
            <a:ext cx="3958108" cy="1372810"/>
          </a:xfrm>
          <a:prstGeom prst="rect">
            <a:avLst/>
          </a:prstGeom>
        </p:spPr>
        <p:txBody>
          <a:bodyPr>
            <a:noAutofit/>
          </a:bodyPr>
          <a:lstStyle>
            <a:lvl1pPr>
              <a:lnSpc>
                <a:spcPct val="100000"/>
              </a:lnSpc>
              <a:spcBef>
                <a:spcPts val="400"/>
              </a:spcBef>
              <a:defRPr sz="1100"/>
            </a:lvl1pPr>
            <a:lvl2pPr>
              <a:lnSpc>
                <a:spcPct val="100000"/>
              </a:lnSpc>
              <a:spcBef>
                <a:spcPts val="400"/>
              </a:spcBef>
              <a:defRPr sz="1100"/>
            </a:lvl2pPr>
            <a:lvl3pPr>
              <a:lnSpc>
                <a:spcPct val="100000"/>
              </a:lnSpc>
              <a:spcBef>
                <a:spcPts val="400"/>
              </a:spcBef>
              <a:defRPr sz="1100"/>
            </a:lvl3pPr>
            <a:lvl4pPr>
              <a:lnSpc>
                <a:spcPct val="100000"/>
              </a:lnSpc>
              <a:spcBef>
                <a:spcPts val="400"/>
              </a:spcBef>
              <a:defRPr sz="1100"/>
            </a:lvl4pPr>
            <a:lvl5pPr>
              <a:lnSpc>
                <a:spcPct val="100000"/>
              </a:lnSpc>
              <a:spcBef>
                <a:spcPts val="400"/>
              </a:spcBef>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21" name="Text Placeholder 12"/>
          <p:cNvSpPr>
            <a:spLocks noGrp="1"/>
          </p:cNvSpPr>
          <p:nvPr>
            <p:ph type="body" sz="quarter" idx="12" hasCustomPrompt="1"/>
          </p:nvPr>
        </p:nvSpPr>
        <p:spPr>
          <a:xfrm>
            <a:off x="4746869" y="1184815"/>
            <a:ext cx="3946485" cy="1372810"/>
          </a:xfrm>
          <a:prstGeom prst="rect">
            <a:avLst/>
          </a:prstGeom>
        </p:spPr>
        <p:txBody>
          <a:bodyPr>
            <a:noAutofit/>
          </a:bodyPr>
          <a:lstStyle>
            <a:lvl1pPr>
              <a:lnSpc>
                <a:spcPct val="100000"/>
              </a:lnSpc>
              <a:spcBef>
                <a:spcPts val="400"/>
              </a:spcBef>
              <a:defRPr sz="1100"/>
            </a:lvl1pPr>
            <a:lvl2pPr>
              <a:lnSpc>
                <a:spcPct val="100000"/>
              </a:lnSpc>
              <a:spcBef>
                <a:spcPts val="400"/>
              </a:spcBef>
              <a:defRPr sz="1100"/>
            </a:lvl2pPr>
            <a:lvl3pPr>
              <a:lnSpc>
                <a:spcPct val="100000"/>
              </a:lnSpc>
              <a:spcBef>
                <a:spcPts val="400"/>
              </a:spcBef>
              <a:defRPr sz="1100"/>
            </a:lvl3pPr>
            <a:lvl4pPr>
              <a:lnSpc>
                <a:spcPct val="100000"/>
              </a:lnSpc>
              <a:spcBef>
                <a:spcPts val="400"/>
              </a:spcBef>
              <a:defRPr sz="1100"/>
            </a:lvl4pPr>
            <a:lvl5pPr>
              <a:lnSpc>
                <a:spcPct val="100000"/>
              </a:lnSpc>
              <a:spcBef>
                <a:spcPts val="400"/>
              </a:spcBef>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22" name="Text Placeholder 12"/>
          <p:cNvSpPr>
            <a:spLocks noGrp="1"/>
          </p:cNvSpPr>
          <p:nvPr>
            <p:ph type="body" sz="quarter" idx="13" hasCustomPrompt="1"/>
          </p:nvPr>
        </p:nvSpPr>
        <p:spPr>
          <a:xfrm>
            <a:off x="450645" y="2902858"/>
            <a:ext cx="3958108" cy="1372810"/>
          </a:xfrm>
          <a:prstGeom prst="rect">
            <a:avLst/>
          </a:prstGeom>
        </p:spPr>
        <p:txBody>
          <a:bodyPr>
            <a:noAutofit/>
          </a:bodyPr>
          <a:lstStyle>
            <a:lvl1pPr>
              <a:lnSpc>
                <a:spcPct val="100000"/>
              </a:lnSpc>
              <a:spcBef>
                <a:spcPts val="400"/>
              </a:spcBef>
              <a:defRPr sz="1100"/>
            </a:lvl1pPr>
            <a:lvl2pPr>
              <a:lnSpc>
                <a:spcPct val="100000"/>
              </a:lnSpc>
              <a:spcBef>
                <a:spcPts val="400"/>
              </a:spcBef>
              <a:defRPr sz="1100"/>
            </a:lvl2pPr>
            <a:lvl3pPr>
              <a:lnSpc>
                <a:spcPct val="100000"/>
              </a:lnSpc>
              <a:spcBef>
                <a:spcPts val="400"/>
              </a:spcBef>
              <a:defRPr sz="1100"/>
            </a:lvl3pPr>
            <a:lvl4pPr>
              <a:lnSpc>
                <a:spcPct val="100000"/>
              </a:lnSpc>
              <a:spcBef>
                <a:spcPts val="400"/>
              </a:spcBef>
              <a:defRPr sz="1100"/>
            </a:lvl4pPr>
            <a:lvl5pPr>
              <a:lnSpc>
                <a:spcPct val="100000"/>
              </a:lnSpc>
              <a:spcBef>
                <a:spcPts val="400"/>
              </a:spcBef>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23" name="Text Placeholder 12"/>
          <p:cNvSpPr>
            <a:spLocks noGrp="1"/>
          </p:cNvSpPr>
          <p:nvPr>
            <p:ph type="body" sz="quarter" idx="14" hasCustomPrompt="1"/>
          </p:nvPr>
        </p:nvSpPr>
        <p:spPr>
          <a:xfrm>
            <a:off x="4746869" y="2902858"/>
            <a:ext cx="3946485" cy="1372810"/>
          </a:xfrm>
          <a:prstGeom prst="rect">
            <a:avLst/>
          </a:prstGeom>
        </p:spPr>
        <p:txBody>
          <a:bodyPr lIns="91440">
            <a:noAutofit/>
          </a:bodyPr>
          <a:lstStyle>
            <a:lvl1pPr>
              <a:lnSpc>
                <a:spcPct val="100000"/>
              </a:lnSpc>
              <a:spcBef>
                <a:spcPts val="400"/>
              </a:spcBef>
              <a:defRPr sz="1100" kern="1200"/>
            </a:lvl1pPr>
            <a:lvl2pPr>
              <a:lnSpc>
                <a:spcPct val="100000"/>
              </a:lnSpc>
              <a:spcBef>
                <a:spcPts val="400"/>
              </a:spcBef>
              <a:defRPr sz="1100"/>
            </a:lvl2pPr>
            <a:lvl3pPr>
              <a:lnSpc>
                <a:spcPct val="100000"/>
              </a:lnSpc>
              <a:spcBef>
                <a:spcPts val="400"/>
              </a:spcBef>
              <a:defRPr sz="1100" kern="1200"/>
            </a:lvl3pPr>
            <a:lvl4pPr>
              <a:lnSpc>
                <a:spcPct val="100000"/>
              </a:lnSpc>
              <a:spcBef>
                <a:spcPts val="400"/>
              </a:spcBef>
              <a:defRPr sz="1100" kern="1200"/>
            </a:lvl4pPr>
            <a:lvl5pPr>
              <a:lnSpc>
                <a:spcPct val="100000"/>
              </a:lnSpc>
              <a:spcBef>
                <a:spcPts val="400"/>
              </a:spcBef>
              <a:defRPr sz="1100" kern="12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Tree>
    <p:extLst>
      <p:ext uri="{BB962C8B-B14F-4D97-AF65-F5344CB8AC3E}">
        <p14:creationId xmlns:p14="http://schemas.microsoft.com/office/powerpoint/2010/main" val="3851495756"/>
      </p:ext>
    </p:extLst>
  </p:cSld>
  <p:clrMapOvr>
    <a:masterClrMapping/>
  </p:clrMapOvr>
  <p:transition spd="slow">
    <p:push dir="u"/>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Quadrant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cxnSp>
        <p:nvCxnSpPr>
          <p:cNvPr id="5" name="Straight Connector 4"/>
          <p:cNvCxnSpPr/>
          <p:nvPr userDrawn="1"/>
        </p:nvCxnSpPr>
        <p:spPr>
          <a:xfrm>
            <a:off x="4572000" y="1183585"/>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flipV="1">
            <a:off x="441258" y="2733872"/>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450645" y="1506801"/>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15" name="Text Placeholder 5"/>
          <p:cNvSpPr>
            <a:spLocks noGrp="1"/>
          </p:cNvSpPr>
          <p:nvPr>
            <p:ph type="body" sz="quarter" idx="21" hasCustomPrompt="1"/>
          </p:nvPr>
        </p:nvSpPr>
        <p:spPr>
          <a:xfrm>
            <a:off x="451705" y="1187777"/>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smtClean="0"/>
              <a:t>Click to edit heading</a:t>
            </a:r>
            <a:endParaRPr lang="en-GB" noProof="0"/>
          </a:p>
        </p:txBody>
      </p:sp>
      <p:sp>
        <p:nvSpPr>
          <p:cNvPr id="26" name="Text Placeholder 12"/>
          <p:cNvSpPr>
            <a:spLocks noGrp="1"/>
          </p:cNvSpPr>
          <p:nvPr>
            <p:ph type="body" sz="quarter" idx="22" hasCustomPrompt="1"/>
          </p:nvPr>
        </p:nvSpPr>
        <p:spPr>
          <a:xfrm>
            <a:off x="4730160" y="1506801"/>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27" name="Text Placeholder 5"/>
          <p:cNvSpPr>
            <a:spLocks noGrp="1"/>
          </p:cNvSpPr>
          <p:nvPr>
            <p:ph type="body" sz="quarter" idx="23" hasCustomPrompt="1"/>
          </p:nvPr>
        </p:nvSpPr>
        <p:spPr>
          <a:xfrm>
            <a:off x="4731220" y="1187777"/>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smtClean="0"/>
              <a:t>Click to edit heading</a:t>
            </a:r>
            <a:endParaRPr lang="en-GB" noProof="0"/>
          </a:p>
        </p:txBody>
      </p:sp>
      <p:sp>
        <p:nvSpPr>
          <p:cNvPr id="28" name="Text Placeholder 12"/>
          <p:cNvSpPr>
            <a:spLocks noGrp="1"/>
          </p:cNvSpPr>
          <p:nvPr>
            <p:ph type="body" sz="quarter" idx="24" hasCustomPrompt="1"/>
          </p:nvPr>
        </p:nvSpPr>
        <p:spPr>
          <a:xfrm>
            <a:off x="450645" y="3153953"/>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29" name="Text Placeholder 5"/>
          <p:cNvSpPr>
            <a:spLocks noGrp="1"/>
          </p:cNvSpPr>
          <p:nvPr>
            <p:ph type="body" sz="quarter" idx="25" hasCustomPrompt="1"/>
          </p:nvPr>
        </p:nvSpPr>
        <p:spPr>
          <a:xfrm>
            <a:off x="451705" y="2834929"/>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smtClean="0"/>
              <a:t>Click to edit heading</a:t>
            </a:r>
            <a:endParaRPr lang="en-GB" noProof="0"/>
          </a:p>
        </p:txBody>
      </p:sp>
      <p:sp>
        <p:nvSpPr>
          <p:cNvPr id="30" name="Text Placeholder 12"/>
          <p:cNvSpPr>
            <a:spLocks noGrp="1"/>
          </p:cNvSpPr>
          <p:nvPr>
            <p:ph type="body" sz="quarter" idx="26" hasCustomPrompt="1"/>
          </p:nvPr>
        </p:nvSpPr>
        <p:spPr>
          <a:xfrm>
            <a:off x="4730160" y="3153953"/>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1" name="Text Placeholder 5"/>
          <p:cNvSpPr>
            <a:spLocks noGrp="1"/>
          </p:cNvSpPr>
          <p:nvPr>
            <p:ph type="body" sz="quarter" idx="27" hasCustomPrompt="1"/>
          </p:nvPr>
        </p:nvSpPr>
        <p:spPr>
          <a:xfrm>
            <a:off x="4731220" y="2834929"/>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smtClean="0"/>
              <a:t>Click to edit heading</a:t>
            </a:r>
            <a:endParaRPr lang="en-GB" noProof="0"/>
          </a:p>
        </p:txBody>
      </p:sp>
    </p:spTree>
    <p:extLst>
      <p:ext uri="{BB962C8B-B14F-4D97-AF65-F5344CB8AC3E}">
        <p14:creationId xmlns:p14="http://schemas.microsoft.com/office/powerpoint/2010/main" val="1120217412"/>
      </p:ext>
    </p:extLst>
  </p:cSld>
  <p:clrMapOvr>
    <a:masterClrMapping/>
  </p:clrMapOvr>
  <p:transition spd="slow">
    <p:push dir="u"/>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Categories Horizontal">
    <p:spTree>
      <p:nvGrpSpPr>
        <p:cNvPr id="1" name=""/>
        <p:cNvGrpSpPr/>
        <p:nvPr/>
      </p:nvGrpSpPr>
      <p:grpSpPr>
        <a:xfrm>
          <a:off x="0" y="0"/>
          <a:ext cx="0" cy="0"/>
          <a:chOff x="0" y="0"/>
          <a:chExt cx="0" cy="0"/>
        </a:xfrm>
      </p:grpSpPr>
      <p:sp>
        <p:nvSpPr>
          <p:cNvPr id="16" name="Text Placeholder 15"/>
          <p:cNvSpPr>
            <a:spLocks noGrp="1"/>
          </p:cNvSpPr>
          <p:nvPr>
            <p:ph type="body" sz="quarter" idx="17" hasCustomPrompt="1"/>
          </p:nvPr>
        </p:nvSpPr>
        <p:spPr>
          <a:xfrm>
            <a:off x="451277" y="1328359"/>
            <a:ext cx="3046381" cy="728332"/>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smtClean="0"/>
              <a:t>Click to edit text</a:t>
            </a:r>
            <a:endParaRPr lang="en-GB" noProof="0"/>
          </a:p>
        </p:txBody>
      </p:sp>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4" name="Slide Number Placeholder 3"/>
          <p:cNvSpPr>
            <a:spLocks noGrp="1"/>
          </p:cNvSpPr>
          <p:nvPr>
            <p:ph type="sldNum" sz="quarter" idx="20"/>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21" name="Text Placeholder 11"/>
          <p:cNvSpPr>
            <a:spLocks noGrp="1"/>
          </p:cNvSpPr>
          <p:nvPr>
            <p:ph type="body" sz="quarter" idx="21" hasCustomPrompt="1"/>
          </p:nvPr>
        </p:nvSpPr>
        <p:spPr>
          <a:xfrm>
            <a:off x="3830320" y="1249032"/>
            <a:ext cx="4859760" cy="917367"/>
          </a:xfrm>
          <a:prstGeom prst="rect">
            <a:avLst/>
          </a:prstGeom>
        </p:spPr>
        <p:txBody>
          <a:bodyPr>
            <a:noAutofit/>
          </a:bodyPr>
          <a:lstStyle>
            <a:lvl1pPr>
              <a:defRPr sz="1200"/>
            </a:lvl1pPr>
          </a:lstStyle>
          <a:p>
            <a:pPr lvl="0"/>
            <a:r>
              <a:rPr lang="en-GB" noProof="0" smtClean="0"/>
              <a:t>Add text here</a:t>
            </a:r>
          </a:p>
          <a:p>
            <a:pPr lvl="0"/>
            <a:endParaRPr lang="en-GB" noProof="0"/>
          </a:p>
        </p:txBody>
      </p:sp>
      <p:sp>
        <p:nvSpPr>
          <p:cNvPr id="10" name="Text Placeholder 15"/>
          <p:cNvSpPr>
            <a:spLocks noGrp="1"/>
          </p:cNvSpPr>
          <p:nvPr>
            <p:ph type="body" sz="quarter" idx="22" hasCustomPrompt="1"/>
          </p:nvPr>
        </p:nvSpPr>
        <p:spPr>
          <a:xfrm>
            <a:off x="451277" y="2387789"/>
            <a:ext cx="3046381" cy="728332"/>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smtClean="0"/>
              <a:t>Click to edit text</a:t>
            </a:r>
            <a:endParaRPr lang="en-GB" noProof="0"/>
          </a:p>
        </p:txBody>
      </p:sp>
      <p:sp>
        <p:nvSpPr>
          <p:cNvPr id="11" name="Text Placeholder 11"/>
          <p:cNvSpPr>
            <a:spLocks noGrp="1"/>
          </p:cNvSpPr>
          <p:nvPr>
            <p:ph type="body" sz="quarter" idx="23" hasCustomPrompt="1"/>
          </p:nvPr>
        </p:nvSpPr>
        <p:spPr>
          <a:xfrm>
            <a:off x="3830320" y="2308462"/>
            <a:ext cx="4859760" cy="917367"/>
          </a:xfrm>
          <a:prstGeom prst="rect">
            <a:avLst/>
          </a:prstGeom>
        </p:spPr>
        <p:txBody>
          <a:bodyPr>
            <a:noAutofit/>
          </a:bodyPr>
          <a:lstStyle>
            <a:lvl1pPr>
              <a:defRPr sz="1200"/>
            </a:lvl1pPr>
          </a:lstStyle>
          <a:p>
            <a:pPr lvl="0"/>
            <a:r>
              <a:rPr lang="en-GB" noProof="0" smtClean="0"/>
              <a:t>Add text here</a:t>
            </a:r>
          </a:p>
          <a:p>
            <a:pPr lvl="0"/>
            <a:endParaRPr lang="en-GB" noProof="0"/>
          </a:p>
        </p:txBody>
      </p:sp>
      <p:sp>
        <p:nvSpPr>
          <p:cNvPr id="12" name="Text Placeholder 15"/>
          <p:cNvSpPr>
            <a:spLocks noGrp="1"/>
          </p:cNvSpPr>
          <p:nvPr>
            <p:ph type="body" sz="quarter" idx="24" hasCustomPrompt="1"/>
          </p:nvPr>
        </p:nvSpPr>
        <p:spPr>
          <a:xfrm>
            <a:off x="451277" y="3447219"/>
            <a:ext cx="3046381" cy="728332"/>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smtClean="0"/>
              <a:t>Click to edit text</a:t>
            </a:r>
            <a:endParaRPr lang="en-GB" noProof="0"/>
          </a:p>
        </p:txBody>
      </p:sp>
      <p:sp>
        <p:nvSpPr>
          <p:cNvPr id="15" name="Text Placeholder 11"/>
          <p:cNvSpPr>
            <a:spLocks noGrp="1"/>
          </p:cNvSpPr>
          <p:nvPr>
            <p:ph type="body" sz="quarter" idx="25" hasCustomPrompt="1"/>
          </p:nvPr>
        </p:nvSpPr>
        <p:spPr>
          <a:xfrm>
            <a:off x="3830320" y="3367892"/>
            <a:ext cx="4859760" cy="917367"/>
          </a:xfrm>
          <a:prstGeom prst="rect">
            <a:avLst/>
          </a:prstGeom>
        </p:spPr>
        <p:txBody>
          <a:bodyPr>
            <a:noAutofit/>
          </a:bodyPr>
          <a:lstStyle>
            <a:lvl1pPr>
              <a:defRPr sz="1200"/>
            </a:lvl1pPr>
          </a:lstStyle>
          <a:p>
            <a:pPr lvl="0"/>
            <a:r>
              <a:rPr lang="en-GB" noProof="0" smtClean="0"/>
              <a:t>Add text here</a:t>
            </a:r>
          </a:p>
          <a:p>
            <a:pPr lvl="0"/>
            <a:endParaRPr lang="en-GB" noProof="0"/>
          </a:p>
        </p:txBody>
      </p:sp>
    </p:spTree>
    <p:extLst>
      <p:ext uri="{BB962C8B-B14F-4D97-AF65-F5344CB8AC3E}">
        <p14:creationId xmlns:p14="http://schemas.microsoft.com/office/powerpoint/2010/main" val="569936407"/>
      </p:ext>
    </p:extLst>
  </p:cSld>
  <p:clrMapOvr>
    <a:masterClrMapping/>
  </p:clrMapOvr>
  <p:transition spd="slow">
    <p:push dir="u"/>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Categories Vertical">
    <p:spTree>
      <p:nvGrpSpPr>
        <p:cNvPr id="1" name=""/>
        <p:cNvGrpSpPr/>
        <p:nvPr/>
      </p:nvGrpSpPr>
      <p:grpSpPr>
        <a:xfrm>
          <a:off x="0" y="0"/>
          <a:ext cx="0" cy="0"/>
          <a:chOff x="0" y="0"/>
          <a:chExt cx="0" cy="0"/>
        </a:xfrm>
      </p:grpSpPr>
      <p:sp>
        <p:nvSpPr>
          <p:cNvPr id="12" name="Text Placeholder 15"/>
          <p:cNvSpPr>
            <a:spLocks noGrp="1"/>
          </p:cNvSpPr>
          <p:nvPr>
            <p:ph type="body" sz="quarter" idx="17" hasCustomPrompt="1"/>
          </p:nvPr>
        </p:nvSpPr>
        <p:spPr>
          <a:xfrm>
            <a:off x="449431" y="1175640"/>
            <a:ext cx="3949192" cy="601980"/>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smtClean="0"/>
              <a:t>Click to edit text</a:t>
            </a:r>
            <a:endParaRPr lang="en-GB" noProof="0"/>
          </a:p>
        </p:txBody>
      </p:sp>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9" name="Text Placeholder 12"/>
          <p:cNvSpPr>
            <a:spLocks noGrp="1"/>
          </p:cNvSpPr>
          <p:nvPr>
            <p:ph type="body" sz="quarter" idx="11" hasCustomPrompt="1"/>
          </p:nvPr>
        </p:nvSpPr>
        <p:spPr>
          <a:xfrm>
            <a:off x="446224" y="1853280"/>
            <a:ext cx="3957672" cy="1438560"/>
          </a:xfrm>
          <a:prstGeom prst="rect">
            <a:avLst/>
          </a:prstGeom>
        </p:spPr>
        <p:txBody>
          <a:bodyPr>
            <a:noAutofit/>
          </a:bodyPr>
          <a:lstStyle>
            <a:lvl1pPr>
              <a:defRPr sz="1200"/>
            </a:lvl1pPr>
            <a:lvl2pPr>
              <a:lnSpc>
                <a:spcPts val="1800"/>
              </a:lnSpc>
              <a:defRPr sz="1200"/>
            </a:lvl2pPr>
            <a:lvl3pPr>
              <a:lnSpc>
                <a:spcPts val="1800"/>
              </a:lnSpc>
              <a:defRPr sz="1200"/>
            </a:lvl3pPr>
            <a:lvl4pPr>
              <a:lnSpc>
                <a:spcPts val="1800"/>
              </a:lnSpc>
              <a:defRPr sz="1200"/>
            </a:lvl4pPr>
            <a:lvl5pPr>
              <a:lnSpc>
                <a:spcPts val="1800"/>
              </a:lnSpc>
              <a:defRPr sz="12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Slide Number Placeholder 3"/>
          <p:cNvSpPr>
            <a:spLocks noGrp="1"/>
          </p:cNvSpPr>
          <p:nvPr>
            <p:ph type="sldNum" sz="quarter" idx="23"/>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10" name="Text Placeholder 5"/>
          <p:cNvSpPr>
            <a:spLocks noGrp="1"/>
          </p:cNvSpPr>
          <p:nvPr>
            <p:ph type="body" sz="quarter" idx="26" hasCustomPrompt="1"/>
          </p:nvPr>
        </p:nvSpPr>
        <p:spPr>
          <a:xfrm>
            <a:off x="447736" y="3426401"/>
            <a:ext cx="8246492" cy="961673"/>
          </a:xfrm>
          <a:prstGeom prst="rect">
            <a:avLst/>
          </a:prstGeom>
        </p:spPr>
        <p:txBody>
          <a:bodyPr>
            <a:noAutofit/>
          </a:bodyPr>
          <a:lstStyle>
            <a:lvl1pPr marL="0" marR="0" indent="0" algn="l" defTabSz="457155" rtl="0" eaLnBrk="1" fontAlgn="base" latinLnBrk="0" hangingPunct="1">
              <a:lnSpc>
                <a:spcPct val="100000"/>
              </a:lnSpc>
              <a:spcBef>
                <a:spcPct val="20000"/>
              </a:spcBef>
              <a:spcAft>
                <a:spcPct val="0"/>
              </a:spcAft>
              <a:buClr>
                <a:schemeClr val="accent1"/>
              </a:buClr>
              <a:buSzTx/>
              <a:buFontTx/>
              <a:buNone/>
              <a:tabLst/>
              <a:defRPr sz="1800" b="1" i="0">
                <a:solidFill>
                  <a:schemeClr val="accent1"/>
                </a:solidFill>
              </a:defRPr>
            </a:lvl1pPr>
          </a:lstStyle>
          <a:p>
            <a:pPr lvl="0"/>
            <a:r>
              <a:rPr lang="en-GB" noProof="0" smtClean="0"/>
              <a:t>Click to edit text. Conclusion or summary based on the two boxes above may go here. The text in the box may be up to three lines in this space.</a:t>
            </a:r>
            <a:endParaRPr lang="en-GB" noProof="0"/>
          </a:p>
        </p:txBody>
      </p:sp>
      <p:sp>
        <p:nvSpPr>
          <p:cNvPr id="15" name="Text Placeholder 15"/>
          <p:cNvSpPr>
            <a:spLocks noGrp="1"/>
          </p:cNvSpPr>
          <p:nvPr>
            <p:ph type="body" sz="quarter" idx="27" hasCustomPrompt="1"/>
          </p:nvPr>
        </p:nvSpPr>
        <p:spPr>
          <a:xfrm>
            <a:off x="4737381" y="1175640"/>
            <a:ext cx="3949192" cy="601980"/>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smtClean="0"/>
              <a:t>Click to edit text</a:t>
            </a:r>
            <a:endParaRPr lang="en-GB" noProof="0"/>
          </a:p>
        </p:txBody>
      </p:sp>
      <p:sp>
        <p:nvSpPr>
          <p:cNvPr id="16" name="Text Placeholder 12"/>
          <p:cNvSpPr>
            <a:spLocks noGrp="1"/>
          </p:cNvSpPr>
          <p:nvPr>
            <p:ph type="body" sz="quarter" idx="28" hasCustomPrompt="1"/>
          </p:nvPr>
        </p:nvSpPr>
        <p:spPr>
          <a:xfrm>
            <a:off x="4734174" y="1853280"/>
            <a:ext cx="3957672" cy="1438560"/>
          </a:xfrm>
          <a:prstGeom prst="rect">
            <a:avLst/>
          </a:prstGeom>
        </p:spPr>
        <p:txBody>
          <a:bodyPr>
            <a:noAutofit/>
          </a:bodyPr>
          <a:lstStyle>
            <a:lvl1pPr>
              <a:defRPr sz="1200"/>
            </a:lvl1pPr>
            <a:lvl2pPr>
              <a:lnSpc>
                <a:spcPts val="1800"/>
              </a:lnSpc>
              <a:defRPr sz="1200"/>
            </a:lvl2pPr>
            <a:lvl3pPr>
              <a:lnSpc>
                <a:spcPts val="1800"/>
              </a:lnSpc>
              <a:defRPr sz="1200"/>
            </a:lvl3pPr>
            <a:lvl4pPr>
              <a:lnSpc>
                <a:spcPts val="1800"/>
              </a:lnSpc>
              <a:defRPr sz="1200"/>
            </a:lvl4pPr>
            <a:lvl5pPr>
              <a:lnSpc>
                <a:spcPts val="1800"/>
              </a:lnSpc>
              <a:defRPr sz="12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Tree>
    <p:extLst>
      <p:ext uri="{BB962C8B-B14F-4D97-AF65-F5344CB8AC3E}">
        <p14:creationId xmlns:p14="http://schemas.microsoft.com/office/powerpoint/2010/main" val="2327698814"/>
      </p:ext>
    </p:extLst>
  </p:cSld>
  <p:clrMapOvr>
    <a:masterClrMapping/>
  </p:clrMapOvr>
  <p:transition spd="slow">
    <p:push dir="u"/>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Flow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26" name="Text Placeholder 12"/>
          <p:cNvSpPr>
            <a:spLocks noGrp="1"/>
          </p:cNvSpPr>
          <p:nvPr>
            <p:ph type="body" sz="quarter" idx="21" hasCustomPrompt="1"/>
          </p:nvPr>
        </p:nvSpPr>
        <p:spPr>
          <a:xfrm>
            <a:off x="6789827" y="1853282"/>
            <a:ext cx="1893094" cy="2541927"/>
          </a:xfrm>
          <a:prstGeom prst="rect">
            <a:avLst/>
          </a:prstGeom>
        </p:spPr>
        <p:txBody>
          <a:bodyPr>
            <a:noAutofit/>
          </a:bodyPr>
          <a:lstStyle>
            <a:lvl1pPr marL="0" indent="-137160">
              <a:lnSpc>
                <a:spcPct val="100000"/>
              </a:lnSpc>
              <a:buClr>
                <a:schemeClr val="accent4"/>
              </a:buClr>
              <a:defRPr sz="900"/>
            </a:lvl1pPr>
            <a:lvl2pPr marL="270000" indent="-136800">
              <a:lnSpc>
                <a:spcPct val="100000"/>
              </a:lnSpc>
              <a:buClr>
                <a:schemeClr val="accent4"/>
              </a:buClr>
              <a:defRPr sz="900"/>
            </a:lvl2pPr>
            <a:lvl3pPr marL="360000" indent="-136800" algn="l">
              <a:lnSpc>
                <a:spcPct val="100000"/>
              </a:lnSpc>
              <a:buClr>
                <a:schemeClr val="accent4"/>
              </a:buClr>
              <a:defRPr sz="900"/>
            </a:lvl3pPr>
            <a:lvl4pPr marL="511200" indent="-136800">
              <a:lnSpc>
                <a:spcPct val="100000"/>
              </a:lnSpc>
              <a:buClr>
                <a:schemeClr val="accent4"/>
              </a:buClr>
              <a:defRPr sz="900"/>
            </a:lvl4pPr>
            <a:lvl5pPr marL="655200" indent="-136800">
              <a:lnSpc>
                <a:spcPct val="100000"/>
              </a:lnSpc>
              <a:buClr>
                <a:schemeClr val="accent4"/>
              </a:buClr>
              <a:defRPr sz="9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17" name="Text Placeholder 15"/>
          <p:cNvSpPr>
            <a:spLocks noGrp="1"/>
          </p:cNvSpPr>
          <p:nvPr>
            <p:ph type="body" sz="quarter" idx="23" hasCustomPrompt="1"/>
          </p:nvPr>
        </p:nvSpPr>
        <p:spPr>
          <a:xfrm>
            <a:off x="449780" y="1175640"/>
            <a:ext cx="1891549" cy="601980"/>
          </a:xfrm>
          <a:prstGeom prst="rect">
            <a:avLst/>
          </a:prstGeom>
          <a:solidFill>
            <a:schemeClr val="accent3"/>
          </a:solidFill>
        </p:spPr>
        <p:txBody>
          <a:bodyPr anchor="ctr" anchorCtr="1"/>
          <a:lstStyle>
            <a:lvl1pPr marL="0" indent="0" algn="ctr">
              <a:buFontTx/>
              <a:buNone/>
              <a:defRPr sz="1100"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3" name="Text Placeholder 12"/>
          <p:cNvSpPr>
            <a:spLocks noGrp="1"/>
          </p:cNvSpPr>
          <p:nvPr>
            <p:ph type="body" sz="quarter" idx="28" hasCustomPrompt="1"/>
          </p:nvPr>
        </p:nvSpPr>
        <p:spPr>
          <a:xfrm>
            <a:off x="4590764" y="1853282"/>
            <a:ext cx="1893094" cy="2541927"/>
          </a:xfrm>
          <a:prstGeom prst="rect">
            <a:avLst/>
          </a:prstGeom>
        </p:spPr>
        <p:txBody>
          <a:bodyPr>
            <a:noAutofit/>
          </a:bodyPr>
          <a:lstStyle>
            <a:lvl1pPr marL="0" indent="-137160">
              <a:lnSpc>
                <a:spcPct val="100000"/>
              </a:lnSpc>
              <a:buClr>
                <a:schemeClr val="accent2"/>
              </a:buClr>
              <a:defRPr sz="900"/>
            </a:lvl1pPr>
            <a:lvl2pPr marL="270000" indent="-136800">
              <a:lnSpc>
                <a:spcPct val="100000"/>
              </a:lnSpc>
              <a:buClr>
                <a:schemeClr val="accent2"/>
              </a:buClr>
              <a:defRPr sz="900"/>
            </a:lvl2pPr>
            <a:lvl3pPr marL="360000" indent="-136800" algn="l">
              <a:lnSpc>
                <a:spcPct val="100000"/>
              </a:lnSpc>
              <a:buClr>
                <a:schemeClr val="accent2"/>
              </a:buClr>
              <a:defRPr sz="900"/>
            </a:lvl3pPr>
            <a:lvl4pPr marL="511200" indent="-136800">
              <a:lnSpc>
                <a:spcPct val="100000"/>
              </a:lnSpc>
              <a:buClr>
                <a:schemeClr val="accent2"/>
              </a:buClr>
              <a:defRPr sz="900"/>
            </a:lvl4pPr>
            <a:lvl5pPr marL="655200" indent="-136800">
              <a:lnSpc>
                <a:spcPct val="100000"/>
              </a:lnSpc>
              <a:buClr>
                <a:schemeClr val="accent2"/>
              </a:buClr>
              <a:defRPr sz="9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34" name="Text Placeholder 12"/>
          <p:cNvSpPr>
            <a:spLocks noGrp="1"/>
          </p:cNvSpPr>
          <p:nvPr>
            <p:ph type="body" sz="quarter" idx="29" hasCustomPrompt="1"/>
          </p:nvPr>
        </p:nvSpPr>
        <p:spPr>
          <a:xfrm>
            <a:off x="2520125" y="1853282"/>
            <a:ext cx="1893094" cy="2541927"/>
          </a:xfrm>
          <a:prstGeom prst="rect">
            <a:avLst/>
          </a:prstGeom>
        </p:spPr>
        <p:txBody>
          <a:bodyPr>
            <a:noAutofit/>
          </a:bodyPr>
          <a:lstStyle>
            <a:lvl1pPr marL="0" indent="-137160">
              <a:lnSpc>
                <a:spcPct val="100000"/>
              </a:lnSpc>
              <a:buClr>
                <a:schemeClr val="accent5"/>
              </a:buClr>
              <a:defRPr sz="900"/>
            </a:lvl1pPr>
            <a:lvl2pPr marL="270000" indent="-136800">
              <a:lnSpc>
                <a:spcPct val="100000"/>
              </a:lnSpc>
              <a:buClr>
                <a:schemeClr val="accent5"/>
              </a:buClr>
              <a:defRPr sz="900"/>
            </a:lvl2pPr>
            <a:lvl3pPr marL="360000" indent="-136800" algn="l">
              <a:lnSpc>
                <a:spcPct val="100000"/>
              </a:lnSpc>
              <a:buClr>
                <a:schemeClr val="accent5"/>
              </a:buClr>
              <a:defRPr sz="900"/>
            </a:lvl3pPr>
            <a:lvl4pPr marL="511200" indent="-136800">
              <a:lnSpc>
                <a:spcPct val="100000"/>
              </a:lnSpc>
              <a:buClr>
                <a:schemeClr val="accent5"/>
              </a:buClr>
              <a:defRPr sz="900"/>
            </a:lvl4pPr>
            <a:lvl5pPr marL="655200" indent="-136800">
              <a:lnSpc>
                <a:spcPct val="100000"/>
              </a:lnSpc>
              <a:buClr>
                <a:schemeClr val="accent5"/>
              </a:buClr>
              <a:defRPr sz="9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35" name="Text Placeholder 12"/>
          <p:cNvSpPr>
            <a:spLocks noGrp="1"/>
          </p:cNvSpPr>
          <p:nvPr>
            <p:ph type="body" sz="quarter" idx="30" hasCustomPrompt="1"/>
          </p:nvPr>
        </p:nvSpPr>
        <p:spPr>
          <a:xfrm>
            <a:off x="449486" y="1853282"/>
            <a:ext cx="1893094" cy="2541927"/>
          </a:xfrm>
          <a:prstGeom prst="rect">
            <a:avLst/>
          </a:prstGeom>
        </p:spPr>
        <p:txBody>
          <a:bodyPr>
            <a:noAutofit/>
          </a:bodyPr>
          <a:lstStyle>
            <a:lvl1pPr marL="0" indent="-137160">
              <a:lnSpc>
                <a:spcPct val="100000"/>
              </a:lnSpc>
              <a:buClr>
                <a:schemeClr val="accent3"/>
              </a:buClr>
              <a:defRPr sz="900"/>
            </a:lvl1pPr>
            <a:lvl2pPr marL="270000" indent="-136800">
              <a:lnSpc>
                <a:spcPct val="100000"/>
              </a:lnSpc>
              <a:buClr>
                <a:schemeClr val="accent3"/>
              </a:buClr>
              <a:defRPr sz="900"/>
            </a:lvl2pPr>
            <a:lvl3pPr marL="360000" indent="-136800" algn="l">
              <a:lnSpc>
                <a:spcPct val="100000"/>
              </a:lnSpc>
              <a:buClr>
                <a:schemeClr val="accent3"/>
              </a:buClr>
              <a:defRPr sz="900"/>
            </a:lvl3pPr>
            <a:lvl4pPr marL="511200" indent="-136800">
              <a:lnSpc>
                <a:spcPct val="100000"/>
              </a:lnSpc>
              <a:buClr>
                <a:schemeClr val="accent3"/>
              </a:buClr>
              <a:defRPr sz="900"/>
            </a:lvl4pPr>
            <a:lvl5pPr marL="655200" indent="-136800">
              <a:lnSpc>
                <a:spcPct val="100000"/>
              </a:lnSpc>
              <a:buClr>
                <a:schemeClr val="accent3"/>
              </a:buClr>
              <a:defRPr sz="9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36" name="Text Placeholder 15"/>
          <p:cNvSpPr>
            <a:spLocks noGrp="1"/>
          </p:cNvSpPr>
          <p:nvPr>
            <p:ph type="body" sz="quarter" idx="31" hasCustomPrompt="1"/>
          </p:nvPr>
        </p:nvSpPr>
        <p:spPr>
          <a:xfrm>
            <a:off x="2523300" y="1175640"/>
            <a:ext cx="1891549" cy="601980"/>
          </a:xfrm>
          <a:prstGeom prst="rect">
            <a:avLst/>
          </a:prstGeom>
          <a:solidFill>
            <a:schemeClr val="accent5"/>
          </a:solidFill>
        </p:spPr>
        <p:txBody>
          <a:bodyPr anchor="ctr" anchorCtr="1"/>
          <a:lstStyle>
            <a:lvl1pPr marL="0" indent="0" algn="ctr">
              <a:buFontTx/>
              <a:buNone/>
              <a:defRPr sz="1100"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7" name="Text Placeholder 15"/>
          <p:cNvSpPr>
            <a:spLocks noGrp="1"/>
          </p:cNvSpPr>
          <p:nvPr>
            <p:ph type="body" sz="quarter" idx="32" hasCustomPrompt="1"/>
          </p:nvPr>
        </p:nvSpPr>
        <p:spPr>
          <a:xfrm>
            <a:off x="4588178" y="1175640"/>
            <a:ext cx="1891549" cy="601980"/>
          </a:xfrm>
          <a:prstGeom prst="rect">
            <a:avLst/>
          </a:prstGeom>
          <a:solidFill>
            <a:schemeClr val="accent2"/>
          </a:solidFill>
        </p:spPr>
        <p:txBody>
          <a:bodyPr anchor="ctr" anchorCtr="1"/>
          <a:lstStyle>
            <a:lvl1pPr marL="0" indent="0" algn="ctr">
              <a:buFontTx/>
              <a:buNone/>
              <a:defRPr sz="1100"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8" name="Text Placeholder 15"/>
          <p:cNvSpPr>
            <a:spLocks noGrp="1"/>
          </p:cNvSpPr>
          <p:nvPr>
            <p:ph type="body" sz="quarter" idx="33" hasCustomPrompt="1"/>
          </p:nvPr>
        </p:nvSpPr>
        <p:spPr>
          <a:xfrm>
            <a:off x="6798761" y="1175640"/>
            <a:ext cx="1891549" cy="601980"/>
          </a:xfrm>
          <a:prstGeom prst="rect">
            <a:avLst/>
          </a:prstGeom>
          <a:solidFill>
            <a:schemeClr val="accent4"/>
          </a:solidFill>
        </p:spPr>
        <p:txBody>
          <a:bodyPr anchor="ctr" anchorCtr="1"/>
          <a:lstStyle>
            <a:lvl1pPr marL="0" indent="0" algn="ctr">
              <a:buFontTx/>
              <a:buNone/>
              <a:defRPr sz="1100"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Tree>
    <p:extLst>
      <p:ext uri="{BB962C8B-B14F-4D97-AF65-F5344CB8AC3E}">
        <p14:creationId xmlns:p14="http://schemas.microsoft.com/office/powerpoint/2010/main" val="13921380"/>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range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ext Placeholder 19"/>
          <p:cNvSpPr>
            <a:spLocks noGrp="1"/>
          </p:cNvSpPr>
          <p:nvPr>
            <p:ph type="body" sz="quarter" idx="11" hasCustomPrompt="1"/>
          </p:nvPr>
        </p:nvSpPr>
        <p:spPr>
          <a:xfrm>
            <a:off x="723286" y="1551443"/>
            <a:ext cx="7715724" cy="639527"/>
          </a:xfrm>
          <a:prstGeom prst="rect">
            <a:avLst/>
          </a:prstGeom>
        </p:spPr>
        <p:txBody>
          <a:bodyPr lIns="0" tIns="0" rIns="0" bIns="0"/>
          <a:lstStyle>
            <a:lvl1pPr marL="0" indent="0" algn="l">
              <a:buNone/>
              <a:defRPr sz="1400" b="0" i="0" cap="none" spc="90" baseline="0">
                <a:solidFill>
                  <a:srgbClr val="FFFFFF"/>
                </a:solidFill>
                <a:latin typeface="Verdana"/>
                <a:cs typeface="Verdana"/>
              </a:defRPr>
            </a:lvl1pPr>
          </a:lstStyle>
          <a:p>
            <a:pPr lvl="0"/>
            <a:r>
              <a:rPr lang="en-GB" noProof="0" smtClean="0"/>
              <a:t>Click to Add Subtitle</a:t>
            </a:r>
          </a:p>
        </p:txBody>
      </p:sp>
      <p:sp>
        <p:nvSpPr>
          <p:cNvPr id="8" name="Title 2"/>
          <p:cNvSpPr>
            <a:spLocks noGrp="1"/>
          </p:cNvSpPr>
          <p:nvPr>
            <p:ph type="title" hasCustomPrompt="1"/>
          </p:nvPr>
        </p:nvSpPr>
        <p:spPr>
          <a:xfrm>
            <a:off x="723282" y="704831"/>
            <a:ext cx="7715727" cy="668374"/>
          </a:xfrm>
          <a:prstGeom prst="rect">
            <a:avLst/>
          </a:prstGeom>
        </p:spPr>
        <p:txBody>
          <a:bodyPr lIns="0" tIns="0" rIns="0" bIns="0" anchor="ctr" anchorCtr="0"/>
          <a:lstStyle>
            <a:lvl1pPr algn="l">
              <a:lnSpc>
                <a:spcPts val="3000"/>
              </a:lnSpc>
              <a:defRPr sz="2500" b="0" i="0" cap="none" spc="50" baseline="0">
                <a:solidFill>
                  <a:srgbClr val="FFFFFF"/>
                </a:solidFill>
                <a:latin typeface="Verdana"/>
                <a:cs typeface="Verdana"/>
              </a:defRPr>
            </a:lvl1pPr>
          </a:lstStyle>
          <a:p>
            <a:r>
              <a:rPr lang="en-GB" noProof="0" smtClean="0"/>
              <a:t>Divider Slide</a:t>
            </a:r>
            <a:br>
              <a:rPr lang="en-GB" noProof="0" smtClean="0"/>
            </a:br>
            <a:r>
              <a:rPr lang="en-GB" noProof="0" smtClean="0"/>
              <a:t>Second Line Title</a:t>
            </a:r>
            <a:endParaRPr lang="en-GB" noProof="0"/>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1252954174"/>
      </p:ext>
    </p:extLst>
  </p:cSld>
  <p:clrMapOvr>
    <a:masterClrMapping/>
  </p:clrMapOvr>
  <p:transition spd="slow">
    <p:push dir="u"/>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smtClean="0"/>
              <a:t>Contact Information</a:t>
            </a:r>
            <a:endParaRPr lang="en-GB" noProof="0"/>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20" name="Text Placeholder 5"/>
          <p:cNvSpPr>
            <a:spLocks noGrp="1"/>
          </p:cNvSpPr>
          <p:nvPr>
            <p:ph type="body" sz="quarter" idx="11" hasCustomPrompt="1"/>
          </p:nvPr>
        </p:nvSpPr>
        <p:spPr>
          <a:xfrm>
            <a:off x="441727" y="1136673"/>
            <a:ext cx="8246851" cy="311874"/>
          </a:xfrm>
          <a:prstGeom prst="rect">
            <a:avLst/>
          </a:prstGeom>
        </p:spPr>
        <p:txBody>
          <a:bodyPr lIns="144000" rIns="144000">
            <a:normAutofit/>
          </a:bodyPr>
          <a:lstStyle>
            <a:lvl1pPr marL="0" indent="0">
              <a:buFontTx/>
              <a:buNone/>
              <a:defRPr sz="1400" b="1" i="0"/>
            </a:lvl1pPr>
          </a:lstStyle>
          <a:p>
            <a:pPr lvl="0"/>
            <a:r>
              <a:rPr lang="en-GB" noProof="0" smtClean="0"/>
              <a:t>Name</a:t>
            </a:r>
            <a:endParaRPr lang="en-GB" noProof="0"/>
          </a:p>
        </p:txBody>
      </p:sp>
      <p:sp>
        <p:nvSpPr>
          <p:cNvPr id="21" name="Text Placeholder 2"/>
          <p:cNvSpPr>
            <a:spLocks noGrp="1"/>
          </p:cNvSpPr>
          <p:nvPr>
            <p:ph idx="13" hasCustomPrompt="1"/>
          </p:nvPr>
        </p:nvSpPr>
        <p:spPr bwMode="auto">
          <a:xfrm>
            <a:off x="441727" y="1433950"/>
            <a:ext cx="8239912" cy="358545"/>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r>
              <a:rPr lang="en-GB" noProof="0" smtClean="0"/>
              <a:t>Title</a:t>
            </a:r>
            <a:endParaRPr lang="en-GB" noProof="0"/>
          </a:p>
        </p:txBody>
      </p:sp>
      <p:sp>
        <p:nvSpPr>
          <p:cNvPr id="22" name="Text Placeholder 2"/>
          <p:cNvSpPr>
            <a:spLocks noGrp="1"/>
          </p:cNvSpPr>
          <p:nvPr>
            <p:ph idx="16" hasCustomPrompt="1"/>
          </p:nvPr>
        </p:nvSpPr>
        <p:spPr bwMode="auto">
          <a:xfrm>
            <a:off x="808397" y="2915286"/>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pPr lvl="0"/>
            <a:r>
              <a:rPr lang="en-GB" noProof="0" smtClean="0"/>
              <a:t>+00 (0)00 0000 0000</a:t>
            </a:r>
            <a:endParaRPr lang="en-GB" noProof="0"/>
          </a:p>
        </p:txBody>
      </p:sp>
      <p:sp>
        <p:nvSpPr>
          <p:cNvPr id="23" name="Text Placeholder 2"/>
          <p:cNvSpPr>
            <a:spLocks noGrp="1"/>
          </p:cNvSpPr>
          <p:nvPr>
            <p:ph idx="17" hasCustomPrompt="1"/>
          </p:nvPr>
        </p:nvSpPr>
        <p:spPr bwMode="auto">
          <a:xfrm>
            <a:off x="441727" y="4060063"/>
            <a:ext cx="8239912" cy="288653"/>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50" indent="0">
              <a:buNone/>
              <a:defRPr sz="1200" b="1" i="0">
                <a:solidFill>
                  <a:schemeClr val="accent1"/>
                </a:solidFill>
              </a:defRPr>
            </a:lvl1pPr>
            <a:lvl2pPr marL="272250" indent="0">
              <a:buNone/>
              <a:defRPr/>
            </a:lvl2pPr>
            <a:lvl3pPr marL="538650" indent="0">
              <a:buNone/>
              <a:defRPr/>
            </a:lvl3pPr>
            <a:lvl4pPr marL="822622" indent="0">
              <a:buNone/>
              <a:defRPr/>
            </a:lvl4pPr>
            <a:lvl5pPr marL="1038622" indent="0">
              <a:buNone/>
              <a:defRPr/>
            </a:lvl5pPr>
          </a:lstStyle>
          <a:p>
            <a:pPr lvl="0"/>
            <a:r>
              <a:rPr lang="en-GB" noProof="0" smtClean="0"/>
              <a:t>www.gs1.org</a:t>
            </a:r>
            <a:endParaRPr lang="en-GB" noProof="0"/>
          </a:p>
        </p:txBody>
      </p:sp>
      <p:sp>
        <p:nvSpPr>
          <p:cNvPr id="24" name="Text Placeholder 2"/>
          <p:cNvSpPr>
            <a:spLocks noGrp="1"/>
          </p:cNvSpPr>
          <p:nvPr>
            <p:ph idx="19" hasCustomPrompt="1"/>
          </p:nvPr>
        </p:nvSpPr>
        <p:spPr bwMode="auto">
          <a:xfrm>
            <a:off x="808397" y="3671294"/>
            <a:ext cx="7879636" cy="25261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pPr lvl="0"/>
            <a:r>
              <a:rPr lang="en-GB" noProof="0" smtClean="0"/>
              <a:t>name@gs1.org</a:t>
            </a:r>
            <a:endParaRPr lang="en-GB" noProof="0"/>
          </a:p>
        </p:txBody>
      </p:sp>
      <p:sp>
        <p:nvSpPr>
          <p:cNvPr id="27" name="Text Placeholder 2"/>
          <p:cNvSpPr>
            <a:spLocks noGrp="1"/>
          </p:cNvSpPr>
          <p:nvPr>
            <p:ph idx="22" hasCustomPrompt="1"/>
          </p:nvPr>
        </p:nvSpPr>
        <p:spPr bwMode="auto">
          <a:xfrm>
            <a:off x="441727" y="1781209"/>
            <a:ext cx="8239912" cy="1043127"/>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50" indent="0">
              <a:buNone/>
              <a:defRPr sz="1200" b="0" baseline="0"/>
            </a:lvl1pPr>
            <a:lvl2pPr marL="272250" indent="0">
              <a:buNone/>
              <a:defRPr/>
            </a:lvl2pPr>
            <a:lvl3pPr marL="538650" indent="0">
              <a:buNone/>
              <a:defRPr/>
            </a:lvl3pPr>
            <a:lvl4pPr marL="822622" indent="0">
              <a:buNone/>
              <a:defRPr/>
            </a:lvl4pPr>
            <a:lvl5pPr marL="1038622" indent="0">
              <a:buNone/>
              <a:defRPr/>
            </a:lvl5pPr>
          </a:lstStyle>
          <a:p>
            <a:pPr lvl="0"/>
            <a:r>
              <a:rPr lang="en-GB" noProof="0" smtClean="0"/>
              <a:t>GS1 Address</a:t>
            </a:r>
            <a:endParaRPr lang="en-GB" noProof="0"/>
          </a:p>
        </p:txBody>
      </p:sp>
      <p:sp>
        <p:nvSpPr>
          <p:cNvPr id="32" name="Text Placeholder 2"/>
          <p:cNvSpPr>
            <a:spLocks noGrp="1"/>
          </p:cNvSpPr>
          <p:nvPr>
            <p:ph idx="27" hasCustomPrompt="1"/>
          </p:nvPr>
        </p:nvSpPr>
        <p:spPr bwMode="auto">
          <a:xfrm>
            <a:off x="808397" y="3167087"/>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pPr lvl="0"/>
            <a:r>
              <a:rPr lang="en-GB" noProof="0" smtClean="0"/>
              <a:t>+00 (0)00 0000 0000</a:t>
            </a:r>
            <a:endParaRPr lang="en-GB" noProof="0"/>
          </a:p>
        </p:txBody>
      </p:sp>
      <p:sp>
        <p:nvSpPr>
          <p:cNvPr id="33" name="Text Placeholder 2"/>
          <p:cNvSpPr>
            <a:spLocks noGrp="1"/>
          </p:cNvSpPr>
          <p:nvPr>
            <p:ph idx="28" hasCustomPrompt="1"/>
          </p:nvPr>
        </p:nvSpPr>
        <p:spPr bwMode="auto">
          <a:xfrm>
            <a:off x="808397" y="3418888"/>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pPr lvl="0"/>
            <a:r>
              <a:rPr lang="en-GB" noProof="0" smtClean="0"/>
              <a:t>+00 (0)00 0000 0000</a:t>
            </a:r>
            <a:endParaRPr lang="en-GB" noProof="0"/>
          </a:p>
        </p:txBody>
      </p:sp>
      <p:sp>
        <p:nvSpPr>
          <p:cNvPr id="41" name="Text Placeholder 40"/>
          <p:cNvSpPr>
            <a:spLocks noGrp="1"/>
          </p:cNvSpPr>
          <p:nvPr>
            <p:ph type="body" sz="quarter" idx="33" hasCustomPrompt="1"/>
          </p:nvPr>
        </p:nvSpPr>
        <p:spPr>
          <a:xfrm>
            <a:off x="444146" y="2916792"/>
            <a:ext cx="291470" cy="265922"/>
          </a:xfrm>
          <a:prstGeom prst="rect">
            <a:avLst/>
          </a:prstGeom>
        </p:spPr>
        <p:txBody>
          <a:bodyPr vert="horz" lIns="72000" rIns="0"/>
          <a:lstStyle>
            <a:lvl1pPr marL="74250" indent="0" algn="l">
              <a:buNone/>
              <a:defRPr sz="1200" b="1" i="0"/>
            </a:lvl1pPr>
          </a:lstStyle>
          <a:p>
            <a:pPr lvl="0"/>
            <a:r>
              <a:rPr lang="en-GB" noProof="0" smtClean="0"/>
              <a:t>T</a:t>
            </a:r>
            <a:endParaRPr lang="en-GB" noProof="0"/>
          </a:p>
        </p:txBody>
      </p:sp>
      <p:sp>
        <p:nvSpPr>
          <p:cNvPr id="42" name="Text Placeholder 40"/>
          <p:cNvSpPr>
            <a:spLocks noGrp="1"/>
          </p:cNvSpPr>
          <p:nvPr>
            <p:ph type="body" sz="quarter" idx="34" hasCustomPrompt="1"/>
          </p:nvPr>
        </p:nvSpPr>
        <p:spPr>
          <a:xfrm>
            <a:off x="444146" y="3166033"/>
            <a:ext cx="291470" cy="265922"/>
          </a:xfrm>
          <a:prstGeom prst="rect">
            <a:avLst/>
          </a:prstGeom>
        </p:spPr>
        <p:txBody>
          <a:bodyPr vert="horz" lIns="72000" rIns="0"/>
          <a:lstStyle>
            <a:lvl1pPr marL="74250" indent="0" algn="l">
              <a:buNone/>
              <a:defRPr sz="1200" b="1" i="0"/>
            </a:lvl1pPr>
          </a:lstStyle>
          <a:p>
            <a:pPr lvl="0"/>
            <a:r>
              <a:rPr lang="en-GB" noProof="0" smtClean="0"/>
              <a:t>D</a:t>
            </a:r>
            <a:endParaRPr lang="en-GB" noProof="0"/>
          </a:p>
        </p:txBody>
      </p:sp>
      <p:sp>
        <p:nvSpPr>
          <p:cNvPr id="43" name="Text Placeholder 40"/>
          <p:cNvSpPr>
            <a:spLocks noGrp="1"/>
          </p:cNvSpPr>
          <p:nvPr>
            <p:ph type="body" sz="quarter" idx="35" hasCustomPrompt="1"/>
          </p:nvPr>
        </p:nvSpPr>
        <p:spPr>
          <a:xfrm>
            <a:off x="444146" y="3418449"/>
            <a:ext cx="291470" cy="265922"/>
          </a:xfrm>
          <a:prstGeom prst="rect">
            <a:avLst/>
          </a:prstGeom>
        </p:spPr>
        <p:txBody>
          <a:bodyPr vert="horz" lIns="72000" rIns="0"/>
          <a:lstStyle>
            <a:lvl1pPr marL="74250" indent="0" algn="l">
              <a:buNone/>
              <a:defRPr sz="1200" b="1" i="0"/>
            </a:lvl1pPr>
          </a:lstStyle>
          <a:p>
            <a:pPr lvl="0"/>
            <a:r>
              <a:rPr lang="en-GB" noProof="0" smtClean="0"/>
              <a:t>M</a:t>
            </a:r>
            <a:endParaRPr lang="en-GB" noProof="0"/>
          </a:p>
        </p:txBody>
      </p:sp>
      <p:sp>
        <p:nvSpPr>
          <p:cNvPr id="44" name="Text Placeholder 40"/>
          <p:cNvSpPr>
            <a:spLocks noGrp="1"/>
          </p:cNvSpPr>
          <p:nvPr>
            <p:ph type="body" sz="quarter" idx="36" hasCustomPrompt="1"/>
          </p:nvPr>
        </p:nvSpPr>
        <p:spPr>
          <a:xfrm>
            <a:off x="444146" y="3671129"/>
            <a:ext cx="291470" cy="265922"/>
          </a:xfrm>
          <a:prstGeom prst="rect">
            <a:avLst/>
          </a:prstGeom>
        </p:spPr>
        <p:txBody>
          <a:bodyPr vert="horz" lIns="72000" rIns="0"/>
          <a:lstStyle>
            <a:lvl1pPr marL="74250" indent="0" algn="l">
              <a:buNone/>
              <a:defRPr sz="1200" b="1" i="0"/>
            </a:lvl1pPr>
          </a:lstStyle>
          <a:p>
            <a:pPr lvl="0"/>
            <a:r>
              <a:rPr lang="en-GB" noProof="0" smtClean="0"/>
              <a:t>E</a:t>
            </a:r>
            <a:endParaRPr lang="en-GB" noProof="0"/>
          </a:p>
        </p:txBody>
      </p:sp>
    </p:spTree>
    <p:extLst>
      <p:ext uri="{BB962C8B-B14F-4D97-AF65-F5344CB8AC3E}">
        <p14:creationId xmlns:p14="http://schemas.microsoft.com/office/powerpoint/2010/main" val="4263411293"/>
      </p:ext>
    </p:extLst>
  </p:cSld>
  <p:clrMapOvr>
    <a:masterClrMapping/>
  </p:clrMapOvr>
  <p:transition spd="slow">
    <p:push dir="u"/>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Blue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 Placeholder 19"/>
          <p:cNvSpPr>
            <a:spLocks noGrp="1"/>
          </p:cNvSpPr>
          <p:nvPr>
            <p:ph type="body" sz="quarter" idx="11" hasCustomPrompt="1"/>
          </p:nvPr>
        </p:nvSpPr>
        <p:spPr>
          <a:xfrm>
            <a:off x="723286" y="1551443"/>
            <a:ext cx="7715724" cy="639527"/>
          </a:xfrm>
          <a:prstGeom prst="rect">
            <a:avLst/>
          </a:prstGeom>
        </p:spPr>
        <p:txBody>
          <a:bodyPr lIns="0" tIns="0" rIns="0" bIns="0"/>
          <a:lstStyle>
            <a:lvl1pPr marL="0" indent="0" algn="l">
              <a:buNone/>
              <a:defRPr sz="1400" b="0" i="0" cap="none" spc="90" baseline="0">
                <a:solidFill>
                  <a:srgbClr val="FFFFFF"/>
                </a:solidFill>
                <a:latin typeface="Verdana"/>
                <a:cs typeface="Verdana"/>
              </a:defRPr>
            </a:lvl1pPr>
          </a:lstStyle>
          <a:p>
            <a:pPr lvl="0"/>
            <a:r>
              <a:rPr lang="en-GB" noProof="0" smtClean="0"/>
              <a:t>Click to Add Subtitle</a:t>
            </a:r>
          </a:p>
        </p:txBody>
      </p:sp>
      <p:sp>
        <p:nvSpPr>
          <p:cNvPr id="6" name="Title 2"/>
          <p:cNvSpPr>
            <a:spLocks noGrp="1"/>
          </p:cNvSpPr>
          <p:nvPr>
            <p:ph type="title" hasCustomPrompt="1"/>
          </p:nvPr>
        </p:nvSpPr>
        <p:spPr>
          <a:xfrm>
            <a:off x="723282" y="704831"/>
            <a:ext cx="7715727" cy="668374"/>
          </a:xfrm>
          <a:prstGeom prst="rect">
            <a:avLst/>
          </a:prstGeom>
        </p:spPr>
        <p:txBody>
          <a:bodyPr lIns="0" tIns="0" rIns="0" bIns="0" anchor="ctr" anchorCtr="0"/>
          <a:lstStyle>
            <a:lvl1pPr algn="l">
              <a:lnSpc>
                <a:spcPts val="3000"/>
              </a:lnSpc>
              <a:defRPr sz="2500" b="0" i="0" cap="none" spc="50" baseline="0">
                <a:solidFill>
                  <a:srgbClr val="FFFFFF"/>
                </a:solidFill>
                <a:latin typeface="Verdana"/>
                <a:cs typeface="Verdana"/>
              </a:defRPr>
            </a:lvl1pPr>
          </a:lstStyle>
          <a:p>
            <a:r>
              <a:rPr lang="en-GB" noProof="0" smtClean="0"/>
              <a:t>Divider Slide</a:t>
            </a:r>
            <a:br>
              <a:rPr lang="en-GB" noProof="0" smtClean="0"/>
            </a:br>
            <a:r>
              <a:rPr lang="en-GB" noProof="0" smtClean="0"/>
              <a:t>Second Line Title</a:t>
            </a:r>
            <a:endParaRPr lang="en-GB" noProof="0"/>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312712343"/>
      </p:ext>
    </p:extLst>
  </p:cSld>
  <p:clrMapOvr>
    <a:masterClrMapping/>
  </p:clrMapOvr>
  <p:transition spd="slow">
    <p:push dir="u"/>
  </p:transition>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Divider - Chapter2">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423" y="-15474"/>
            <a:ext cx="9159190" cy="4556766"/>
          </a:xfrm>
          <a:prstGeom prst="rect">
            <a:avLst/>
          </a:prstGeom>
        </p:spPr>
      </p:pic>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7" name="Text Placeholder 6"/>
          <p:cNvSpPr>
            <a:spLocks noGrp="1"/>
          </p:cNvSpPr>
          <p:nvPr>
            <p:ph type="body" sz="quarter" idx="13" hasCustomPrompt="1"/>
          </p:nvPr>
        </p:nvSpPr>
        <p:spPr>
          <a:xfrm>
            <a:off x="381000" y="361950"/>
            <a:ext cx="5948680" cy="2506133"/>
          </a:xfrm>
          <a:prstGeom prst="rect">
            <a:avLst/>
          </a:prstGeom>
        </p:spPr>
        <p:txBody>
          <a:bodyPr/>
          <a:lstStyle>
            <a:lvl1pPr marL="0" indent="0">
              <a:buNone/>
              <a:defRPr lang="en-US" sz="4400" b="1" kern="1200" dirty="0" smtClean="0">
                <a:solidFill>
                  <a:schemeClr val="bg1"/>
                </a:solidFill>
                <a:latin typeface="+mn-lt"/>
                <a:ea typeface="+mn-ea"/>
                <a:cs typeface="+mn-cs"/>
              </a:defRPr>
            </a:lvl1pPr>
            <a:lvl2pPr>
              <a:defRPr lang="en-US" sz="4400" b="1" kern="1200" dirty="0" smtClean="0">
                <a:solidFill>
                  <a:schemeClr val="accent2"/>
                </a:solidFill>
                <a:latin typeface="+mn-lt"/>
                <a:ea typeface="+mn-ea"/>
                <a:cs typeface="+mn-cs"/>
              </a:defRPr>
            </a:lvl2pPr>
            <a:lvl3pPr>
              <a:defRPr lang="en-US" sz="4400" b="1" kern="1200" dirty="0" smtClean="0">
                <a:solidFill>
                  <a:schemeClr val="accent2"/>
                </a:solidFill>
                <a:latin typeface="+mn-lt"/>
                <a:ea typeface="+mn-ea"/>
                <a:cs typeface="+mn-cs"/>
              </a:defRPr>
            </a:lvl3pPr>
            <a:lvl4pPr>
              <a:defRPr lang="en-US" sz="4400" b="1" kern="1200" dirty="0" smtClean="0">
                <a:solidFill>
                  <a:schemeClr val="accent2"/>
                </a:solidFill>
                <a:latin typeface="+mn-lt"/>
                <a:ea typeface="+mn-ea"/>
                <a:cs typeface="+mn-cs"/>
              </a:defRPr>
            </a:lvl4pPr>
            <a:lvl5pPr>
              <a:defRPr lang="en-US" sz="4400" b="1" kern="1200" dirty="0">
                <a:solidFill>
                  <a:schemeClr val="accent2"/>
                </a:solidFill>
                <a:latin typeface="+mn-lt"/>
                <a:ea typeface="+mn-ea"/>
                <a:cs typeface="+mn-cs"/>
              </a:defRPr>
            </a:lvl5pPr>
          </a:lstStyle>
          <a:p>
            <a:pPr lvl="0"/>
            <a:r>
              <a:rPr lang="en-US" dirty="0" smtClean="0"/>
              <a:t>Add title here</a:t>
            </a:r>
            <a:endParaRPr lang="en-US" dirty="0"/>
          </a:p>
        </p:txBody>
      </p:sp>
    </p:spTree>
    <p:extLst>
      <p:ext uri="{BB962C8B-B14F-4D97-AF65-F5344CB8AC3E}">
        <p14:creationId xmlns:p14="http://schemas.microsoft.com/office/powerpoint/2010/main" val="882435708"/>
      </p:ext>
    </p:extLst>
  </p:cSld>
  <p:clrMapOvr>
    <a:masterClrMapping/>
  </p:clrMapOvr>
  <p:transition spd="slow">
    <p:push dir="u"/>
  </p:transition>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userDrawn="1">
  <p:cSld name="Divider - Chapter3">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421" y="-15474"/>
            <a:ext cx="9159190" cy="4556766"/>
          </a:xfrm>
          <a:prstGeom prst="rect">
            <a:avLst/>
          </a:prstGeom>
        </p:spPr>
      </p:pic>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7" name="Text Placeholder 6"/>
          <p:cNvSpPr>
            <a:spLocks noGrp="1"/>
          </p:cNvSpPr>
          <p:nvPr>
            <p:ph type="body" sz="quarter" idx="13" hasCustomPrompt="1"/>
          </p:nvPr>
        </p:nvSpPr>
        <p:spPr>
          <a:xfrm>
            <a:off x="381000" y="361950"/>
            <a:ext cx="5948680" cy="2506133"/>
          </a:xfrm>
          <a:prstGeom prst="rect">
            <a:avLst/>
          </a:prstGeom>
        </p:spPr>
        <p:txBody>
          <a:bodyPr/>
          <a:lstStyle>
            <a:lvl1pPr marL="0" indent="0">
              <a:buNone/>
              <a:defRPr lang="en-US" sz="4400" b="1" kern="1200" dirty="0" smtClean="0">
                <a:solidFill>
                  <a:schemeClr val="bg1"/>
                </a:solidFill>
                <a:latin typeface="+mn-lt"/>
                <a:ea typeface="+mn-ea"/>
                <a:cs typeface="+mn-cs"/>
              </a:defRPr>
            </a:lvl1pPr>
            <a:lvl2pPr>
              <a:defRPr lang="en-US" sz="4400" b="1" kern="1200" dirty="0" smtClean="0">
                <a:solidFill>
                  <a:schemeClr val="accent2"/>
                </a:solidFill>
                <a:latin typeface="+mn-lt"/>
                <a:ea typeface="+mn-ea"/>
                <a:cs typeface="+mn-cs"/>
              </a:defRPr>
            </a:lvl2pPr>
            <a:lvl3pPr>
              <a:defRPr lang="en-US" sz="4400" b="1" kern="1200" dirty="0" smtClean="0">
                <a:solidFill>
                  <a:schemeClr val="accent2"/>
                </a:solidFill>
                <a:latin typeface="+mn-lt"/>
                <a:ea typeface="+mn-ea"/>
                <a:cs typeface="+mn-cs"/>
              </a:defRPr>
            </a:lvl3pPr>
            <a:lvl4pPr>
              <a:defRPr lang="en-US" sz="4400" b="1" kern="1200" dirty="0" smtClean="0">
                <a:solidFill>
                  <a:schemeClr val="accent2"/>
                </a:solidFill>
                <a:latin typeface="+mn-lt"/>
                <a:ea typeface="+mn-ea"/>
                <a:cs typeface="+mn-cs"/>
              </a:defRPr>
            </a:lvl4pPr>
            <a:lvl5pPr>
              <a:defRPr lang="en-US" sz="4400" b="1" kern="1200" dirty="0">
                <a:solidFill>
                  <a:schemeClr val="accent2"/>
                </a:solidFill>
                <a:latin typeface="+mn-lt"/>
                <a:ea typeface="+mn-ea"/>
                <a:cs typeface="+mn-cs"/>
              </a:defRPr>
            </a:lvl5pPr>
          </a:lstStyle>
          <a:p>
            <a:pPr lvl="0"/>
            <a:r>
              <a:rPr lang="en-US" dirty="0" smtClean="0"/>
              <a:t>Add title here</a:t>
            </a:r>
            <a:endParaRPr lang="en-US" dirty="0"/>
          </a:p>
        </p:txBody>
      </p:sp>
    </p:spTree>
    <p:extLst>
      <p:ext uri="{BB962C8B-B14F-4D97-AF65-F5344CB8AC3E}">
        <p14:creationId xmlns:p14="http://schemas.microsoft.com/office/powerpoint/2010/main" val="2216968844"/>
      </p:ext>
    </p:extLst>
  </p:cSld>
  <p:clrMapOvr>
    <a:masterClrMapping/>
  </p:clrMapOvr>
  <p:transition spd="slow">
    <p:push dir="u"/>
  </p:transition>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1_Divider - En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420" y="-15474"/>
            <a:ext cx="9159188" cy="4556765"/>
          </a:xfrm>
          <a:prstGeom prst="rect">
            <a:avLst/>
          </a:prstGeom>
        </p:spPr>
      </p:pic>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7" name="Text Placeholder 6"/>
          <p:cNvSpPr>
            <a:spLocks noGrp="1"/>
          </p:cNvSpPr>
          <p:nvPr>
            <p:ph type="body" sz="quarter" idx="13" hasCustomPrompt="1"/>
          </p:nvPr>
        </p:nvSpPr>
        <p:spPr>
          <a:xfrm>
            <a:off x="381000" y="361950"/>
            <a:ext cx="5948680" cy="2506133"/>
          </a:xfrm>
          <a:prstGeom prst="rect">
            <a:avLst/>
          </a:prstGeom>
        </p:spPr>
        <p:txBody>
          <a:bodyPr/>
          <a:lstStyle>
            <a:lvl1pPr marL="0" indent="0">
              <a:buNone/>
              <a:defRPr lang="en-US" sz="4400" b="1" kern="1200" dirty="0" smtClean="0">
                <a:solidFill>
                  <a:schemeClr val="bg1"/>
                </a:solidFill>
                <a:latin typeface="+mn-lt"/>
                <a:ea typeface="+mn-ea"/>
                <a:cs typeface="+mn-cs"/>
              </a:defRPr>
            </a:lvl1pPr>
            <a:lvl2pPr>
              <a:defRPr lang="en-US" sz="4400" b="1" kern="1200" dirty="0" smtClean="0">
                <a:solidFill>
                  <a:schemeClr val="accent2"/>
                </a:solidFill>
                <a:latin typeface="+mn-lt"/>
                <a:ea typeface="+mn-ea"/>
                <a:cs typeface="+mn-cs"/>
              </a:defRPr>
            </a:lvl2pPr>
            <a:lvl3pPr>
              <a:defRPr lang="en-US" sz="4400" b="1" kern="1200" dirty="0" smtClean="0">
                <a:solidFill>
                  <a:schemeClr val="accent2"/>
                </a:solidFill>
                <a:latin typeface="+mn-lt"/>
                <a:ea typeface="+mn-ea"/>
                <a:cs typeface="+mn-cs"/>
              </a:defRPr>
            </a:lvl3pPr>
            <a:lvl4pPr>
              <a:defRPr lang="en-US" sz="4400" b="1" kern="1200" dirty="0" smtClean="0">
                <a:solidFill>
                  <a:schemeClr val="accent2"/>
                </a:solidFill>
                <a:latin typeface="+mn-lt"/>
                <a:ea typeface="+mn-ea"/>
                <a:cs typeface="+mn-cs"/>
              </a:defRPr>
            </a:lvl4pPr>
            <a:lvl5pPr>
              <a:defRPr lang="en-US" sz="4400" b="1" kern="1200" dirty="0">
                <a:solidFill>
                  <a:schemeClr val="accent2"/>
                </a:solidFill>
                <a:latin typeface="+mn-lt"/>
                <a:ea typeface="+mn-ea"/>
                <a:cs typeface="+mn-cs"/>
              </a:defRPr>
            </a:lvl5pPr>
          </a:lstStyle>
          <a:p>
            <a:pPr lvl="0"/>
            <a:r>
              <a:rPr lang="en-US" dirty="0" smtClean="0"/>
              <a:t>Add title here</a:t>
            </a:r>
            <a:endParaRPr lang="en-US" dirty="0"/>
          </a:p>
        </p:txBody>
      </p:sp>
    </p:spTree>
    <p:extLst>
      <p:ext uri="{BB962C8B-B14F-4D97-AF65-F5344CB8AC3E}">
        <p14:creationId xmlns:p14="http://schemas.microsoft.com/office/powerpoint/2010/main" val="58213771"/>
      </p:ext>
    </p:extLst>
  </p:cSld>
  <p:clrMapOvr>
    <a:masterClrMapping/>
  </p:clrMapOvr>
  <p:transition spd="slow">
    <p:push dir="u"/>
  </p:transition>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Full Duoton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5" name="Rectangle 4"/>
          <p:cNvSpPr/>
          <p:nvPr userDrawn="1"/>
        </p:nvSpPr>
        <p:spPr>
          <a:xfrm>
            <a:off x="0" y="0"/>
            <a:ext cx="9144000" cy="4541292"/>
          </a:xfrm>
          <a:prstGeom prst="rect">
            <a:avLst/>
          </a:prstGeom>
          <a:solidFill>
            <a:schemeClr val="bg1">
              <a:lumMod val="95000"/>
            </a:schemeClr>
          </a:solidFill>
          <a:ln w="25400" cap="flat" cmpd="sng" algn="ctr">
            <a:noFill/>
            <a:prstDash val="solid"/>
          </a:ln>
          <a:effectLst/>
        </p:spPr>
        <p:txBody>
          <a:bodyPr rtlCol="0" anchor="ctr"/>
          <a:lstStyle/>
          <a:p>
            <a:pPr algn="ctr" defTabSz="914400"/>
            <a:endParaRPr lang="en-US" kern="0">
              <a:solidFill>
                <a:sysClr val="window" lastClr="FFFFFF"/>
              </a:solidFill>
            </a:endParaRPr>
          </a:p>
        </p:txBody>
      </p:sp>
    </p:spTree>
    <p:extLst>
      <p:ext uri="{BB962C8B-B14F-4D97-AF65-F5344CB8AC3E}">
        <p14:creationId xmlns:p14="http://schemas.microsoft.com/office/powerpoint/2010/main" val="2845800"/>
      </p:ext>
    </p:extLst>
  </p:cSld>
  <p:clrMapOvr>
    <a:masterClrMapping/>
  </p:clrMapOvr>
  <p:transition spd="slow">
    <p:push dir="u"/>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Apparel &amp; General Merchandis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5" name="Rectangle 4"/>
          <p:cNvSpPr/>
          <p:nvPr userDrawn="1"/>
        </p:nvSpPr>
        <p:spPr>
          <a:xfrm>
            <a:off x="0" y="0"/>
            <a:ext cx="9144000" cy="4541292"/>
          </a:xfrm>
          <a:prstGeom prst="rect">
            <a:avLst/>
          </a:prstGeom>
          <a:solidFill>
            <a:schemeClr val="accent6"/>
          </a:solidFill>
          <a:ln w="25400" cap="flat" cmpd="sng" algn="ctr">
            <a:noFill/>
            <a:prstDash val="solid"/>
          </a:ln>
          <a:effectLst/>
        </p:spPr>
        <p:txBody>
          <a:bodyPr rtlCol="0" anchor="ctr"/>
          <a:lstStyle/>
          <a:p>
            <a:pPr algn="ctr" defTabSz="914400"/>
            <a:endParaRPr lang="en-US" kern="0">
              <a:solidFill>
                <a:sysClr val="window" lastClr="FFFFFF"/>
              </a:solidFill>
            </a:endParaRPr>
          </a:p>
        </p:txBody>
      </p:sp>
    </p:spTree>
    <p:extLst>
      <p:ext uri="{BB962C8B-B14F-4D97-AF65-F5344CB8AC3E}">
        <p14:creationId xmlns:p14="http://schemas.microsoft.com/office/powerpoint/2010/main" val="1378602884"/>
      </p:ext>
    </p:extLst>
  </p:cSld>
  <p:clrMapOvr>
    <a:masterClrMapping/>
  </p:clrMapOvr>
  <p:transition spd="slow">
    <p:push dir="u"/>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Foodservic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5" name="Rectangle 4"/>
          <p:cNvSpPr/>
          <p:nvPr userDrawn="1"/>
        </p:nvSpPr>
        <p:spPr>
          <a:xfrm>
            <a:off x="0" y="0"/>
            <a:ext cx="9144000" cy="4541292"/>
          </a:xfrm>
          <a:prstGeom prst="rect">
            <a:avLst/>
          </a:prstGeom>
          <a:solidFill>
            <a:schemeClr val="accent3"/>
          </a:solidFill>
          <a:ln w="25400" cap="flat" cmpd="sng" algn="ctr">
            <a:noFill/>
            <a:prstDash val="solid"/>
          </a:ln>
          <a:effectLst/>
        </p:spPr>
        <p:txBody>
          <a:bodyPr rtlCol="0" anchor="ctr"/>
          <a:lstStyle/>
          <a:p>
            <a:pPr algn="ctr" defTabSz="914400"/>
            <a:endParaRPr lang="en-US" kern="0">
              <a:solidFill>
                <a:sysClr val="window" lastClr="FFFFFF"/>
              </a:solidFill>
            </a:endParaRPr>
          </a:p>
        </p:txBody>
      </p:sp>
    </p:spTree>
    <p:extLst>
      <p:ext uri="{BB962C8B-B14F-4D97-AF65-F5344CB8AC3E}">
        <p14:creationId xmlns:p14="http://schemas.microsoft.com/office/powerpoint/2010/main" val="337264347"/>
      </p:ext>
    </p:extLst>
  </p:cSld>
  <p:clrMapOvr>
    <a:masterClrMapping/>
  </p:clrMapOvr>
  <p:transition spd="slow">
    <p:push dir="u"/>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Healthcar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5" name="Rectangle 4"/>
          <p:cNvSpPr/>
          <p:nvPr userDrawn="1"/>
        </p:nvSpPr>
        <p:spPr>
          <a:xfrm>
            <a:off x="0" y="0"/>
            <a:ext cx="9144000" cy="4541292"/>
          </a:xfrm>
          <a:prstGeom prst="rect">
            <a:avLst/>
          </a:prstGeom>
          <a:solidFill>
            <a:schemeClr val="accent2"/>
          </a:solidFill>
          <a:ln w="25400" cap="flat" cmpd="sng" algn="ctr">
            <a:noFill/>
            <a:prstDash val="solid"/>
          </a:ln>
          <a:effectLst/>
        </p:spPr>
        <p:txBody>
          <a:bodyPr rtlCol="0" anchor="ctr"/>
          <a:lstStyle/>
          <a:p>
            <a:pPr algn="ctr" defTabSz="914400"/>
            <a:endParaRPr lang="en-US" kern="0">
              <a:solidFill>
                <a:sysClr val="window" lastClr="FFFFFF"/>
              </a:solidFill>
            </a:endParaRPr>
          </a:p>
        </p:txBody>
      </p:sp>
    </p:spTree>
    <p:extLst>
      <p:ext uri="{BB962C8B-B14F-4D97-AF65-F5344CB8AC3E}">
        <p14:creationId xmlns:p14="http://schemas.microsoft.com/office/powerpoint/2010/main" val="1540360318"/>
      </p:ext>
    </p:extLst>
  </p:cSld>
  <p:clrMapOvr>
    <a:masterClrMapping/>
  </p:clrMapOvr>
  <p:transition spd="slow">
    <p:push dir="u"/>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Transport &amp; Logistic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5" name="Rectangle 4"/>
          <p:cNvSpPr/>
          <p:nvPr userDrawn="1"/>
        </p:nvSpPr>
        <p:spPr>
          <a:xfrm>
            <a:off x="0" y="0"/>
            <a:ext cx="9144000" cy="4541292"/>
          </a:xfrm>
          <a:prstGeom prst="rect">
            <a:avLst/>
          </a:prstGeom>
          <a:solidFill>
            <a:srgbClr val="22BCB9"/>
          </a:solidFill>
          <a:ln w="25400" cap="flat" cmpd="sng" algn="ctr">
            <a:noFill/>
            <a:prstDash val="solid"/>
          </a:ln>
          <a:effectLst/>
        </p:spPr>
        <p:txBody>
          <a:bodyPr rtlCol="0" anchor="ctr"/>
          <a:lstStyle/>
          <a:p>
            <a:pPr algn="ctr" defTabSz="914400"/>
            <a:endParaRPr lang="en-US" kern="0">
              <a:solidFill>
                <a:sysClr val="window" lastClr="FFFFFF"/>
              </a:solidFill>
            </a:endParaRPr>
          </a:p>
        </p:txBody>
      </p:sp>
    </p:spTree>
    <p:extLst>
      <p:ext uri="{BB962C8B-B14F-4D97-AF65-F5344CB8AC3E}">
        <p14:creationId xmlns:p14="http://schemas.microsoft.com/office/powerpoint/2010/main" val="2492208071"/>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range Photo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448227" y="491338"/>
            <a:ext cx="8249982" cy="3675292"/>
          </a:xfrm>
          <a:prstGeom prst="rect">
            <a:avLst/>
          </a:prstGeom>
        </p:spPr>
        <p:txBody>
          <a:bodyPr anchor="t" anchorCtr="0">
            <a:normAutofit/>
          </a:bodyPr>
          <a:lstStyle>
            <a:lvl1pPr marL="0" indent="0">
              <a:buNone/>
              <a:defRPr sz="1400">
                <a:solidFill>
                  <a:schemeClr val="bg2"/>
                </a:solidFill>
              </a:defRPr>
            </a:lvl1pPr>
          </a:lstStyle>
          <a:p>
            <a:r>
              <a:rPr lang="en-GB" noProof="0" smtClean="0"/>
              <a:t>Photo Only Divider Slide </a:t>
            </a:r>
            <a:endParaRPr lang="en-GB" noProof="0"/>
          </a:p>
        </p:txBody>
      </p:sp>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90288517"/>
      </p:ext>
    </p:extLst>
  </p:cSld>
  <p:clrMapOvr>
    <a:masterClrMapping/>
  </p:clrMapOvr>
  <p:transition spd="slow">
    <p:push dir="u"/>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Fresh Food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5" name="Rectangle 4"/>
          <p:cNvSpPr/>
          <p:nvPr userDrawn="1"/>
        </p:nvSpPr>
        <p:spPr>
          <a:xfrm>
            <a:off x="0" y="0"/>
            <a:ext cx="9144000" cy="4541292"/>
          </a:xfrm>
          <a:prstGeom prst="rect">
            <a:avLst/>
          </a:prstGeom>
          <a:solidFill>
            <a:schemeClr val="accent5"/>
          </a:solidFill>
          <a:ln w="25400" cap="flat" cmpd="sng" algn="ctr">
            <a:noFill/>
            <a:prstDash val="solid"/>
          </a:ln>
          <a:effectLst/>
        </p:spPr>
        <p:txBody>
          <a:bodyPr rtlCol="0" anchor="ctr"/>
          <a:lstStyle/>
          <a:p>
            <a:pPr algn="ctr" defTabSz="914400"/>
            <a:endParaRPr lang="en-US" kern="0">
              <a:solidFill>
                <a:sysClr val="window" lastClr="FFFFFF"/>
              </a:solidFill>
            </a:endParaRPr>
          </a:p>
        </p:txBody>
      </p:sp>
    </p:spTree>
    <p:extLst>
      <p:ext uri="{BB962C8B-B14F-4D97-AF65-F5344CB8AC3E}">
        <p14:creationId xmlns:p14="http://schemas.microsoft.com/office/powerpoint/2010/main" val="3226521847"/>
      </p:ext>
    </p:extLst>
  </p:cSld>
  <p:clrMapOvr>
    <a:masterClrMapping/>
  </p:clrMapOvr>
  <p:transition spd="slow">
    <p:push dir="u"/>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Technical Industrie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5" name="Rectangle 4"/>
          <p:cNvSpPr/>
          <p:nvPr userDrawn="1"/>
        </p:nvSpPr>
        <p:spPr>
          <a:xfrm>
            <a:off x="0" y="0"/>
            <a:ext cx="9144000" cy="4541292"/>
          </a:xfrm>
          <a:prstGeom prst="rect">
            <a:avLst/>
          </a:prstGeom>
          <a:solidFill>
            <a:srgbClr val="9DBB68"/>
          </a:solidFill>
          <a:ln w="25400" cap="flat" cmpd="sng" algn="ctr">
            <a:noFill/>
            <a:prstDash val="solid"/>
          </a:ln>
          <a:effectLst/>
        </p:spPr>
        <p:txBody>
          <a:bodyPr rtlCol="0" anchor="ctr"/>
          <a:lstStyle/>
          <a:p>
            <a:pPr algn="ctr" defTabSz="914400"/>
            <a:endParaRPr lang="en-US" kern="0">
              <a:solidFill>
                <a:sysClr val="window" lastClr="FFFFFF"/>
              </a:solidFill>
            </a:endParaRPr>
          </a:p>
        </p:txBody>
      </p:sp>
    </p:spTree>
    <p:extLst>
      <p:ext uri="{BB962C8B-B14F-4D97-AF65-F5344CB8AC3E}">
        <p14:creationId xmlns:p14="http://schemas.microsoft.com/office/powerpoint/2010/main" val="411822171"/>
      </p:ext>
    </p:extLst>
  </p:cSld>
  <p:clrMapOvr>
    <a:masterClrMapping/>
  </p:clrMapOvr>
  <p:transition spd="slow">
    <p:push dir="u"/>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Retail">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5" name="Rectangle 4"/>
          <p:cNvSpPr/>
          <p:nvPr userDrawn="1"/>
        </p:nvSpPr>
        <p:spPr>
          <a:xfrm>
            <a:off x="0" y="0"/>
            <a:ext cx="9144000" cy="4541292"/>
          </a:xfrm>
          <a:prstGeom prst="rect">
            <a:avLst/>
          </a:prstGeom>
          <a:solidFill>
            <a:schemeClr val="accent4"/>
          </a:solidFill>
          <a:ln w="25400" cap="flat" cmpd="sng" algn="ctr">
            <a:noFill/>
            <a:prstDash val="solid"/>
          </a:ln>
          <a:effectLst/>
        </p:spPr>
        <p:txBody>
          <a:bodyPr rtlCol="0" anchor="ctr"/>
          <a:lstStyle/>
          <a:p>
            <a:pPr algn="ctr" defTabSz="914400"/>
            <a:endParaRPr lang="en-US" kern="0">
              <a:solidFill>
                <a:sysClr val="window" lastClr="FFFFFF"/>
              </a:solidFill>
            </a:endParaRPr>
          </a:p>
        </p:txBody>
      </p:sp>
    </p:spTree>
    <p:extLst>
      <p:ext uri="{BB962C8B-B14F-4D97-AF65-F5344CB8AC3E}">
        <p14:creationId xmlns:p14="http://schemas.microsoft.com/office/powerpoint/2010/main" val="1544742671"/>
      </p:ext>
    </p:extLst>
  </p:cSld>
  <p:clrMapOvr>
    <a:masterClrMapping/>
  </p:clrMapOvr>
  <p:transition spd="slow">
    <p:push dir="u"/>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Automotiv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5" name="Rectangle 4"/>
          <p:cNvSpPr/>
          <p:nvPr userDrawn="1"/>
        </p:nvSpPr>
        <p:spPr>
          <a:xfrm>
            <a:off x="0" y="0"/>
            <a:ext cx="9144000" cy="4541292"/>
          </a:xfrm>
          <a:prstGeom prst="rect">
            <a:avLst/>
          </a:prstGeom>
          <a:solidFill>
            <a:srgbClr val="89AADB"/>
          </a:solidFill>
          <a:ln w="25400" cap="flat" cmpd="sng" algn="ctr">
            <a:noFill/>
            <a:prstDash val="solid"/>
          </a:ln>
          <a:effectLst/>
        </p:spPr>
        <p:txBody>
          <a:bodyPr rtlCol="0" anchor="ctr"/>
          <a:lstStyle/>
          <a:p>
            <a:pPr algn="ctr" defTabSz="914400"/>
            <a:endParaRPr lang="en-US" kern="0">
              <a:solidFill>
                <a:sysClr val="window" lastClr="FFFFFF"/>
              </a:solidFill>
            </a:endParaRPr>
          </a:p>
        </p:txBody>
      </p:sp>
    </p:spTree>
    <p:extLst>
      <p:ext uri="{BB962C8B-B14F-4D97-AF65-F5344CB8AC3E}">
        <p14:creationId xmlns:p14="http://schemas.microsoft.com/office/powerpoint/2010/main" val="3497283409"/>
      </p:ext>
    </p:extLst>
  </p:cSld>
  <p:clrMapOvr>
    <a:masterClrMapping/>
  </p:clrMapOvr>
  <p:transition spd="slow">
    <p:push dir="u"/>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CP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5" name="Rectangle 4"/>
          <p:cNvSpPr/>
          <p:nvPr userDrawn="1"/>
        </p:nvSpPr>
        <p:spPr>
          <a:xfrm>
            <a:off x="0" y="0"/>
            <a:ext cx="9144000" cy="4541292"/>
          </a:xfrm>
          <a:prstGeom prst="rect">
            <a:avLst/>
          </a:prstGeom>
          <a:solidFill>
            <a:srgbClr val="FF8200"/>
          </a:solidFill>
          <a:ln w="25400" cap="flat" cmpd="sng" algn="ctr">
            <a:noFill/>
            <a:prstDash val="solid"/>
          </a:ln>
          <a:effectLst/>
        </p:spPr>
        <p:txBody>
          <a:bodyPr rtlCol="0" anchor="ctr"/>
          <a:lstStyle/>
          <a:p>
            <a:pPr algn="ctr" defTabSz="914400"/>
            <a:endParaRPr lang="en-US" kern="0">
              <a:solidFill>
                <a:sysClr val="window" lastClr="FFFFFF"/>
              </a:solidFill>
            </a:endParaRPr>
          </a:p>
        </p:txBody>
      </p:sp>
    </p:spTree>
    <p:extLst>
      <p:ext uri="{BB962C8B-B14F-4D97-AF65-F5344CB8AC3E}">
        <p14:creationId xmlns:p14="http://schemas.microsoft.com/office/powerpoint/2010/main" val="1539334239"/>
      </p:ext>
    </p:extLst>
  </p:cSld>
  <p:clrMapOvr>
    <a:masterClrMapping/>
  </p:clrMapOvr>
  <p:transition spd="slow">
    <p:push dir="u"/>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Agricultur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5" name="Rectangle 4"/>
          <p:cNvSpPr/>
          <p:nvPr userDrawn="1"/>
        </p:nvSpPr>
        <p:spPr>
          <a:xfrm>
            <a:off x="0" y="0"/>
            <a:ext cx="9144000" cy="4541292"/>
          </a:xfrm>
          <a:prstGeom prst="rect">
            <a:avLst/>
          </a:prstGeom>
          <a:solidFill>
            <a:srgbClr val="C1D82F"/>
          </a:solidFill>
          <a:ln w="25400" cap="flat" cmpd="sng" algn="ctr">
            <a:noFill/>
            <a:prstDash val="solid"/>
          </a:ln>
          <a:effectLst/>
        </p:spPr>
        <p:txBody>
          <a:bodyPr rtlCol="0" anchor="ctr"/>
          <a:lstStyle/>
          <a:p>
            <a:pPr algn="ctr" defTabSz="914400"/>
            <a:endParaRPr lang="en-US" kern="0">
              <a:solidFill>
                <a:sysClr val="window" lastClr="FFFFFF"/>
              </a:solidFill>
            </a:endParaRPr>
          </a:p>
        </p:txBody>
      </p:sp>
    </p:spTree>
    <p:extLst>
      <p:ext uri="{BB962C8B-B14F-4D97-AF65-F5344CB8AC3E}">
        <p14:creationId xmlns:p14="http://schemas.microsoft.com/office/powerpoint/2010/main" val="466737299"/>
      </p:ext>
    </p:extLst>
  </p:cSld>
  <p:clrMapOvr>
    <a:masterClrMapping/>
  </p:clrMapOvr>
  <p:transition spd="slow">
    <p:push dir="u"/>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GB" noProof="0" smtClean="0"/>
              <a:t>Click to Edit Title</a:t>
            </a:r>
            <a:endParaRPr lang="en-GB" noProof="0"/>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3582906937"/>
      </p:ext>
    </p:extLst>
  </p:cSld>
  <p:clrMapOvr>
    <a:masterClrMapping/>
  </p:clrMapOvr>
  <p:transition spd="slow">
    <p:push dir="u"/>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GB" noProof="0" smtClean="0"/>
              <a:t>Click to Edit Title</a:t>
            </a:r>
            <a:endParaRPr lang="en-GB" noProof="0"/>
          </a:p>
        </p:txBody>
      </p:sp>
      <p:sp>
        <p:nvSpPr>
          <p:cNvPr id="8" name="Text Placeholder 2"/>
          <p:cNvSpPr>
            <a:spLocks noGrp="1"/>
          </p:cNvSpPr>
          <p:nvPr>
            <p:ph idx="11" hasCustomPrompt="1"/>
          </p:nvPr>
        </p:nvSpPr>
        <p:spPr bwMode="auto">
          <a:xfrm>
            <a:off x="447720" y="1091409"/>
            <a:ext cx="8241707" cy="331208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3021969753"/>
      </p:ext>
    </p:extLst>
  </p:cSld>
  <p:clrMapOvr>
    <a:masterClrMapping/>
  </p:clrMapOvr>
  <p:transition spd="slow">
    <p:push dir="u"/>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Text with Headin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39"/>
            <a:ext cx="8246492" cy="373561"/>
          </a:xfrm>
          <a:prstGeom prst="rect">
            <a:avLst/>
          </a:prstGeom>
        </p:spPr>
        <p:txBody>
          <a:bodyPr>
            <a:noAutofit/>
          </a:bodyPr>
          <a:lstStyle>
            <a:lvl1pPr marL="0" indent="0">
              <a:lnSpc>
                <a:spcPct val="100000"/>
              </a:lnSpc>
              <a:buFontTx/>
              <a:buNone/>
              <a:defRPr sz="1800" b="1" i="0"/>
            </a:lvl1pPr>
          </a:lstStyle>
          <a:p>
            <a:pPr lvl="0"/>
            <a:r>
              <a:rPr lang="en-GB" noProof="0" smtClean="0"/>
              <a:t>Click to edit heading</a:t>
            </a:r>
            <a:endParaRPr lang="en-GB" noProof="0"/>
          </a:p>
        </p:txBody>
      </p:sp>
      <p:sp>
        <p:nvSpPr>
          <p:cNvPr id="4" name="Title 3"/>
          <p:cNvSpPr>
            <a:spLocks noGrp="1"/>
          </p:cNvSpPr>
          <p:nvPr>
            <p:ph type="title" hasCustomPrompt="1"/>
          </p:nvPr>
        </p:nvSpPr>
        <p:spPr/>
        <p:txBody>
          <a:bodyPr/>
          <a:lstStyle/>
          <a:p>
            <a:r>
              <a:rPr lang="en-GB" noProof="0" smtClean="0"/>
              <a:t>Click to Edit Title</a:t>
            </a:r>
            <a:endParaRPr lang="en-GB" noProof="0"/>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7" name="Text Placeholder 2"/>
          <p:cNvSpPr>
            <a:spLocks noGrp="1"/>
          </p:cNvSpPr>
          <p:nvPr>
            <p:ph idx="15" hasCustomPrompt="1"/>
          </p:nvPr>
        </p:nvSpPr>
        <p:spPr bwMode="auto">
          <a:xfrm>
            <a:off x="447720" y="1555059"/>
            <a:ext cx="8241707" cy="284843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Tree>
    <p:extLst>
      <p:ext uri="{BB962C8B-B14F-4D97-AF65-F5344CB8AC3E}">
        <p14:creationId xmlns:p14="http://schemas.microsoft.com/office/powerpoint/2010/main" val="2240882979"/>
      </p:ext>
    </p:extLst>
  </p:cSld>
  <p:clrMapOvr>
    <a:masterClrMapping/>
  </p:clrMapOvr>
  <p:transition spd="slow">
    <p:push dir="u"/>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2-Line Introduction">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0"/>
            <a:ext cx="8246492" cy="650378"/>
          </a:xfrm>
          <a:prstGeom prst="rect">
            <a:avLst/>
          </a:prstGeom>
        </p:spPr>
        <p:txBody>
          <a:bodyPr>
            <a:noAutofit/>
          </a:bodyPr>
          <a:lstStyle>
            <a:lvl1pPr marL="0" indent="0">
              <a:lnSpc>
                <a:spcPct val="100000"/>
              </a:lnSpc>
              <a:buFontTx/>
              <a:buNone/>
              <a:defRPr sz="1800" b="1" i="0">
                <a:solidFill>
                  <a:schemeClr val="accent1"/>
                </a:solidFill>
              </a:defRPr>
            </a:lvl1pPr>
          </a:lstStyle>
          <a:p>
            <a:pPr lvl="0"/>
            <a:r>
              <a:rPr lang="en-GB" noProof="0" smtClean="0"/>
              <a:t>Click to edit text. Main idea, quote, or phrase two lines and under may go in this text box. </a:t>
            </a:r>
            <a:endParaRPr lang="en-GB" noProof="0"/>
          </a:p>
        </p:txBody>
      </p:sp>
      <p:sp>
        <p:nvSpPr>
          <p:cNvPr id="4" name="Title 3"/>
          <p:cNvSpPr>
            <a:spLocks noGrp="1"/>
          </p:cNvSpPr>
          <p:nvPr>
            <p:ph type="title" hasCustomPrompt="1"/>
          </p:nvPr>
        </p:nvSpPr>
        <p:spPr/>
        <p:txBody>
          <a:bodyPr/>
          <a:lstStyle/>
          <a:p>
            <a:r>
              <a:rPr lang="en-GB" noProof="0" smtClean="0"/>
              <a:t>Click to Edit Title</a:t>
            </a:r>
            <a:endParaRPr lang="en-GB" noProof="0"/>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7" name="Text Placeholder 2"/>
          <p:cNvSpPr>
            <a:spLocks noGrp="1"/>
          </p:cNvSpPr>
          <p:nvPr>
            <p:ph idx="15" hasCustomPrompt="1"/>
          </p:nvPr>
        </p:nvSpPr>
        <p:spPr bwMode="auto">
          <a:xfrm>
            <a:off x="447720" y="1833518"/>
            <a:ext cx="8241707" cy="256997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Tree>
    <p:extLst>
      <p:ext uri="{BB962C8B-B14F-4D97-AF65-F5344CB8AC3E}">
        <p14:creationId xmlns:p14="http://schemas.microsoft.com/office/powerpoint/2010/main" val="3194718679"/>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 Placeholder 19"/>
          <p:cNvSpPr>
            <a:spLocks noGrp="1"/>
          </p:cNvSpPr>
          <p:nvPr>
            <p:ph type="body" sz="quarter" idx="11" hasCustomPrompt="1"/>
          </p:nvPr>
        </p:nvSpPr>
        <p:spPr>
          <a:xfrm>
            <a:off x="723286" y="1551443"/>
            <a:ext cx="7715724" cy="639527"/>
          </a:xfrm>
          <a:prstGeom prst="rect">
            <a:avLst/>
          </a:prstGeom>
        </p:spPr>
        <p:txBody>
          <a:bodyPr lIns="0" tIns="0" rIns="0" bIns="0"/>
          <a:lstStyle>
            <a:lvl1pPr marL="0" indent="0" algn="l">
              <a:buNone/>
              <a:defRPr sz="1400" b="0" i="0" cap="none" spc="90" baseline="0">
                <a:solidFill>
                  <a:srgbClr val="FFFFFF"/>
                </a:solidFill>
                <a:latin typeface="Verdana"/>
                <a:cs typeface="Verdana"/>
              </a:defRPr>
            </a:lvl1pPr>
          </a:lstStyle>
          <a:p>
            <a:pPr lvl="0"/>
            <a:r>
              <a:rPr lang="en-GB" noProof="0" smtClean="0"/>
              <a:t>Click to Add Subtitle</a:t>
            </a:r>
          </a:p>
        </p:txBody>
      </p:sp>
      <p:sp>
        <p:nvSpPr>
          <p:cNvPr id="6" name="Title 2"/>
          <p:cNvSpPr>
            <a:spLocks noGrp="1"/>
          </p:cNvSpPr>
          <p:nvPr>
            <p:ph type="title" hasCustomPrompt="1"/>
          </p:nvPr>
        </p:nvSpPr>
        <p:spPr>
          <a:xfrm>
            <a:off x="723282" y="704831"/>
            <a:ext cx="7715727" cy="668374"/>
          </a:xfrm>
          <a:prstGeom prst="rect">
            <a:avLst/>
          </a:prstGeom>
        </p:spPr>
        <p:txBody>
          <a:bodyPr lIns="0" tIns="0" rIns="0" bIns="0" anchor="ctr" anchorCtr="0"/>
          <a:lstStyle>
            <a:lvl1pPr algn="l">
              <a:lnSpc>
                <a:spcPts val="3000"/>
              </a:lnSpc>
              <a:defRPr sz="2500" b="0" i="0" cap="none" spc="50" baseline="0">
                <a:solidFill>
                  <a:srgbClr val="FFFFFF"/>
                </a:solidFill>
                <a:latin typeface="Verdana"/>
                <a:cs typeface="Verdana"/>
              </a:defRPr>
            </a:lvl1pPr>
          </a:lstStyle>
          <a:p>
            <a:r>
              <a:rPr lang="en-GB" noProof="0" smtClean="0"/>
              <a:t>Divider Slide</a:t>
            </a:r>
            <a:br>
              <a:rPr lang="en-GB" noProof="0" smtClean="0"/>
            </a:br>
            <a:r>
              <a:rPr lang="en-GB" noProof="0" smtClean="0"/>
              <a:t>Second Line Title</a:t>
            </a:r>
            <a:endParaRPr lang="en-GB" noProof="0"/>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2966027371"/>
      </p:ext>
    </p:extLst>
  </p:cSld>
  <p:clrMapOvr>
    <a:masterClrMapping/>
  </p:clrMapOvr>
  <p:transition spd="slow">
    <p:push dir="u"/>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3-Line Introduction 2">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0"/>
            <a:ext cx="8246492" cy="870872"/>
          </a:xfrm>
          <a:prstGeom prst="rect">
            <a:avLst/>
          </a:prstGeom>
        </p:spPr>
        <p:txBody>
          <a:bodyPr>
            <a:noAutofit/>
          </a:bodyPr>
          <a:lstStyle>
            <a:lvl1pPr marL="0" marR="0" indent="0" algn="l" defTabSz="457155" rtl="0" eaLnBrk="1" fontAlgn="base" latinLnBrk="0" hangingPunct="1">
              <a:lnSpc>
                <a:spcPct val="100000"/>
              </a:lnSpc>
              <a:spcBef>
                <a:spcPct val="20000"/>
              </a:spcBef>
              <a:spcAft>
                <a:spcPct val="0"/>
              </a:spcAft>
              <a:buClr>
                <a:schemeClr val="accent1"/>
              </a:buClr>
              <a:buSzTx/>
              <a:buFontTx/>
              <a:buNone/>
              <a:tabLst/>
              <a:defRPr sz="1800" b="1" i="0">
                <a:solidFill>
                  <a:schemeClr val="accent1"/>
                </a:solidFill>
              </a:defRPr>
            </a:lvl1pPr>
          </a:lstStyle>
          <a:p>
            <a:pPr marL="0" marR="0" lvl="0" indent="0" algn="l" defTabSz="457155" rtl="0" eaLnBrk="1" fontAlgn="base" latinLnBrk="0" hangingPunct="1">
              <a:lnSpc>
                <a:spcPct val="100000"/>
              </a:lnSpc>
              <a:spcBef>
                <a:spcPct val="20000"/>
              </a:spcBef>
              <a:spcAft>
                <a:spcPct val="0"/>
              </a:spcAft>
              <a:buClr>
                <a:schemeClr val="accent1"/>
              </a:buClr>
              <a:buSzTx/>
              <a:buFontTx/>
              <a:buNone/>
              <a:tabLst/>
              <a:defRPr/>
            </a:pPr>
            <a:r>
              <a:rPr lang="en-GB" noProof="0" smtClean="0"/>
              <a:t>Click to edit text. Main idea, quote, or phrase three lines and under may go in this text box. For text over three lines adjust the size of this box.</a:t>
            </a:r>
            <a:endParaRPr lang="en-GB" noProof="0"/>
          </a:p>
        </p:txBody>
      </p:sp>
      <p:sp>
        <p:nvSpPr>
          <p:cNvPr id="4" name="Title 3"/>
          <p:cNvSpPr>
            <a:spLocks noGrp="1"/>
          </p:cNvSpPr>
          <p:nvPr>
            <p:ph type="title" hasCustomPrompt="1"/>
          </p:nvPr>
        </p:nvSpPr>
        <p:spPr/>
        <p:txBody>
          <a:bodyPr/>
          <a:lstStyle/>
          <a:p>
            <a:r>
              <a:rPr lang="en-GB" noProof="0" smtClean="0"/>
              <a:t>Click to Edit Title</a:t>
            </a:r>
            <a:endParaRPr lang="en-GB" noProof="0"/>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7" name="Text Placeholder 2"/>
          <p:cNvSpPr>
            <a:spLocks noGrp="1"/>
          </p:cNvSpPr>
          <p:nvPr>
            <p:ph idx="15" hasCustomPrompt="1"/>
          </p:nvPr>
        </p:nvSpPr>
        <p:spPr bwMode="auto">
          <a:xfrm>
            <a:off x="447720" y="2057401"/>
            <a:ext cx="8241707" cy="234609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Tree>
    <p:extLst>
      <p:ext uri="{BB962C8B-B14F-4D97-AF65-F5344CB8AC3E}">
        <p14:creationId xmlns:p14="http://schemas.microsoft.com/office/powerpoint/2010/main" val="3132537357"/>
      </p:ext>
    </p:extLst>
  </p:cSld>
  <p:clrMapOvr>
    <a:masterClrMapping/>
  </p:clrMapOvr>
  <p:transition spd="slow">
    <p:push dir="u"/>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6" name="Text Placeholder 5"/>
          <p:cNvSpPr>
            <a:spLocks noGrp="1"/>
          </p:cNvSpPr>
          <p:nvPr>
            <p:ph type="body" sz="quarter" idx="15" hasCustomPrompt="1"/>
          </p:nvPr>
        </p:nvSpPr>
        <p:spPr>
          <a:xfrm>
            <a:off x="454995" y="1091572"/>
            <a:ext cx="3917637" cy="553158"/>
          </a:xfrm>
          <a:prstGeom prst="rect">
            <a:avLst/>
          </a:prstGeom>
        </p:spPr>
        <p:txBody>
          <a:bodyPr anchor="b" anchorCtr="0">
            <a:noAutofit/>
          </a:bodyPr>
          <a:lstStyle>
            <a:lvl1pPr marL="0" indent="0">
              <a:lnSpc>
                <a:spcPct val="100000"/>
              </a:lnSpc>
              <a:buFontTx/>
              <a:buNone/>
              <a:defRPr sz="1800" b="1" i="0"/>
            </a:lvl1pPr>
          </a:lstStyle>
          <a:p>
            <a:pPr lvl="0"/>
            <a:r>
              <a:rPr lang="en-GB" noProof="0" smtClean="0"/>
              <a:t>Click to edit heading</a:t>
            </a:r>
            <a:endParaRPr lang="en-GB" noProof="0"/>
          </a:p>
        </p:txBody>
      </p:sp>
      <p:sp>
        <p:nvSpPr>
          <p:cNvPr id="18" name="Text Placeholder 12"/>
          <p:cNvSpPr>
            <a:spLocks noGrp="1"/>
          </p:cNvSpPr>
          <p:nvPr>
            <p:ph type="body" sz="quarter" idx="17" hasCustomPrompt="1"/>
          </p:nvPr>
        </p:nvSpPr>
        <p:spPr>
          <a:xfrm>
            <a:off x="455719" y="1674817"/>
            <a:ext cx="3916035" cy="2728908"/>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1" name="Text Placeholder 5"/>
          <p:cNvSpPr>
            <a:spLocks noGrp="1"/>
          </p:cNvSpPr>
          <p:nvPr>
            <p:ph type="body" sz="quarter" idx="19" hasCustomPrompt="1"/>
          </p:nvPr>
        </p:nvSpPr>
        <p:spPr>
          <a:xfrm>
            <a:off x="4772025" y="1091572"/>
            <a:ext cx="3918272" cy="553158"/>
          </a:xfrm>
          <a:prstGeom prst="rect">
            <a:avLst/>
          </a:prstGeom>
        </p:spPr>
        <p:txBody>
          <a:bodyPr anchor="b" anchorCtr="0">
            <a:noAutofit/>
          </a:bodyPr>
          <a:lstStyle>
            <a:lvl1pPr marL="0" indent="0">
              <a:lnSpc>
                <a:spcPct val="100000"/>
              </a:lnSpc>
              <a:buFontTx/>
              <a:buNone/>
              <a:defRPr sz="1800" b="1" i="0"/>
            </a:lvl1pPr>
          </a:lstStyle>
          <a:p>
            <a:pPr lvl="0"/>
            <a:r>
              <a:rPr lang="en-GB" noProof="0" smtClean="0"/>
              <a:t>Click to edit heading</a:t>
            </a:r>
            <a:endParaRPr lang="en-GB" noProof="0"/>
          </a:p>
        </p:txBody>
      </p:sp>
      <p:sp>
        <p:nvSpPr>
          <p:cNvPr id="12" name="Text Placeholder 12"/>
          <p:cNvSpPr>
            <a:spLocks noGrp="1"/>
          </p:cNvSpPr>
          <p:nvPr>
            <p:ph type="body" sz="quarter" idx="20" hasCustomPrompt="1"/>
          </p:nvPr>
        </p:nvSpPr>
        <p:spPr>
          <a:xfrm>
            <a:off x="4773384" y="1674817"/>
            <a:ext cx="3916035" cy="2728908"/>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4" name="Slide Number Placeholder 4"/>
          <p:cNvSpPr>
            <a:spLocks noGrp="1"/>
          </p:cNvSpPr>
          <p:nvPr>
            <p:ph type="sldNum" sz="quarter" idx="14"/>
          </p:nvPr>
        </p:nvSpPr>
        <p:spPr>
          <a:xfrm>
            <a:off x="8447485" y="4759630"/>
            <a:ext cx="247535" cy="150195"/>
          </a:xfrm>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2014476917"/>
      </p:ext>
    </p:extLst>
  </p:cSld>
  <p:clrMapOvr>
    <a:masterClrMapping/>
  </p:clrMapOvr>
  <p:transition spd="slow">
    <p:push dir="u"/>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3-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6" name="Text Placeholder 5"/>
          <p:cNvSpPr>
            <a:spLocks noGrp="1"/>
          </p:cNvSpPr>
          <p:nvPr>
            <p:ph type="body" sz="quarter" idx="15" hasCustomPrompt="1"/>
          </p:nvPr>
        </p:nvSpPr>
        <p:spPr>
          <a:xfrm>
            <a:off x="447736" y="1091572"/>
            <a:ext cx="2511364" cy="553158"/>
          </a:xfrm>
          <a:prstGeom prst="rect">
            <a:avLst/>
          </a:prstGeom>
        </p:spPr>
        <p:txBody>
          <a:bodyPr anchor="b" anchorCtr="0">
            <a:noAutofit/>
          </a:bodyPr>
          <a:lstStyle>
            <a:lvl1pPr marL="0" indent="0">
              <a:lnSpc>
                <a:spcPct val="100000"/>
              </a:lnSpc>
              <a:buFontTx/>
              <a:buNone/>
              <a:defRPr sz="1500" b="1" i="0" baseline="0"/>
            </a:lvl1pPr>
          </a:lstStyle>
          <a:p>
            <a:pPr lvl="0"/>
            <a:r>
              <a:rPr lang="en-GB" noProof="0" smtClean="0"/>
              <a:t>Click to edit heading </a:t>
            </a:r>
            <a:endParaRPr lang="en-GB" noProof="0"/>
          </a:p>
        </p:txBody>
      </p:sp>
      <p:sp>
        <p:nvSpPr>
          <p:cNvPr id="18" name="Text Placeholder 12"/>
          <p:cNvSpPr>
            <a:spLocks noGrp="1"/>
          </p:cNvSpPr>
          <p:nvPr>
            <p:ph type="body" sz="quarter" idx="17" hasCustomPrompt="1"/>
          </p:nvPr>
        </p:nvSpPr>
        <p:spPr>
          <a:xfrm>
            <a:off x="447736" y="1685518"/>
            <a:ext cx="2510617" cy="2719125"/>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11" name="Text Placeholder 5"/>
          <p:cNvSpPr>
            <a:spLocks noGrp="1"/>
          </p:cNvSpPr>
          <p:nvPr>
            <p:ph type="body" sz="quarter" idx="23" hasCustomPrompt="1"/>
          </p:nvPr>
        </p:nvSpPr>
        <p:spPr>
          <a:xfrm>
            <a:off x="3272504" y="1091572"/>
            <a:ext cx="2511364" cy="553158"/>
          </a:xfrm>
          <a:prstGeom prst="rect">
            <a:avLst/>
          </a:prstGeom>
        </p:spPr>
        <p:txBody>
          <a:bodyPr anchor="b" anchorCtr="0">
            <a:noAutofit/>
          </a:bodyPr>
          <a:lstStyle>
            <a:lvl1pPr marL="0" indent="0">
              <a:lnSpc>
                <a:spcPct val="100000"/>
              </a:lnSpc>
              <a:buFontTx/>
              <a:buNone/>
              <a:defRPr sz="1500" b="1" i="0" baseline="0"/>
            </a:lvl1pPr>
          </a:lstStyle>
          <a:p>
            <a:pPr lvl="0"/>
            <a:r>
              <a:rPr lang="en-GB" noProof="0" smtClean="0"/>
              <a:t>Click to edit heading </a:t>
            </a:r>
            <a:endParaRPr lang="en-GB" noProof="0"/>
          </a:p>
        </p:txBody>
      </p:sp>
      <p:sp>
        <p:nvSpPr>
          <p:cNvPr id="14" name="Text Placeholder 12"/>
          <p:cNvSpPr>
            <a:spLocks noGrp="1"/>
          </p:cNvSpPr>
          <p:nvPr>
            <p:ph type="body" sz="quarter" idx="24" hasCustomPrompt="1"/>
          </p:nvPr>
        </p:nvSpPr>
        <p:spPr>
          <a:xfrm>
            <a:off x="3272878" y="1685518"/>
            <a:ext cx="2510617" cy="2719125"/>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7" name="Text Placeholder 5"/>
          <p:cNvSpPr>
            <a:spLocks noGrp="1"/>
          </p:cNvSpPr>
          <p:nvPr>
            <p:ph type="body" sz="quarter" idx="25" hasCustomPrompt="1"/>
          </p:nvPr>
        </p:nvSpPr>
        <p:spPr>
          <a:xfrm>
            <a:off x="6177676" y="1091572"/>
            <a:ext cx="2511364" cy="553158"/>
          </a:xfrm>
          <a:prstGeom prst="rect">
            <a:avLst/>
          </a:prstGeom>
        </p:spPr>
        <p:txBody>
          <a:bodyPr anchor="b" anchorCtr="0">
            <a:noAutofit/>
          </a:bodyPr>
          <a:lstStyle>
            <a:lvl1pPr marL="0" indent="0">
              <a:lnSpc>
                <a:spcPct val="100000"/>
              </a:lnSpc>
              <a:buFontTx/>
              <a:buNone/>
              <a:defRPr sz="1500" b="1" i="0" baseline="0"/>
            </a:lvl1pPr>
          </a:lstStyle>
          <a:p>
            <a:pPr lvl="0"/>
            <a:r>
              <a:rPr lang="en-GB" noProof="0" smtClean="0"/>
              <a:t>Click to edit heading </a:t>
            </a:r>
            <a:endParaRPr lang="en-GB" noProof="0"/>
          </a:p>
        </p:txBody>
      </p:sp>
      <p:sp>
        <p:nvSpPr>
          <p:cNvPr id="20" name="Text Placeholder 12"/>
          <p:cNvSpPr>
            <a:spLocks noGrp="1"/>
          </p:cNvSpPr>
          <p:nvPr>
            <p:ph type="body" sz="quarter" idx="26" hasCustomPrompt="1"/>
          </p:nvPr>
        </p:nvSpPr>
        <p:spPr>
          <a:xfrm>
            <a:off x="6178050" y="1685518"/>
            <a:ext cx="2510617" cy="2719125"/>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Tree>
    <p:extLst>
      <p:ext uri="{BB962C8B-B14F-4D97-AF65-F5344CB8AC3E}">
        <p14:creationId xmlns:p14="http://schemas.microsoft.com/office/powerpoint/2010/main" val="1299874956"/>
      </p:ext>
    </p:extLst>
  </p:cSld>
  <p:clrMapOvr>
    <a:masterClrMapping/>
  </p:clrMapOvr>
  <p:transition spd="slow">
    <p:push dir="u"/>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10" name="Text Placeholder 12"/>
          <p:cNvSpPr>
            <a:spLocks noGrp="1"/>
          </p:cNvSpPr>
          <p:nvPr>
            <p:ph type="body" sz="quarter" idx="20" hasCustomPrompt="1"/>
          </p:nvPr>
        </p:nvSpPr>
        <p:spPr>
          <a:xfrm>
            <a:off x="4626363" y="1814425"/>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2" name="Text Placeholder 5"/>
          <p:cNvSpPr>
            <a:spLocks noGrp="1"/>
          </p:cNvSpPr>
          <p:nvPr>
            <p:ph type="body" sz="quarter" idx="19" hasCustomPrompt="1"/>
          </p:nvPr>
        </p:nvSpPr>
        <p:spPr>
          <a:xfrm>
            <a:off x="4625009" y="1232301"/>
            <a:ext cx="4063787" cy="546541"/>
          </a:xfrm>
          <a:prstGeom prst="rect">
            <a:avLst/>
          </a:prstGeom>
        </p:spPr>
        <p:txBody>
          <a:bodyPr anchor="b" anchorCtr="0">
            <a:noAutofit/>
          </a:bodyPr>
          <a:lstStyle>
            <a:lvl1pPr marL="0" indent="0">
              <a:lnSpc>
                <a:spcPct val="100000"/>
              </a:lnSpc>
              <a:buFontTx/>
              <a:buNone/>
              <a:defRPr sz="1800" b="1" i="0"/>
            </a:lvl1pPr>
          </a:lstStyle>
          <a:p>
            <a:pPr lvl="0"/>
            <a:r>
              <a:rPr lang="en-GB" noProof="0" smtClean="0"/>
              <a:t>Click to edit heading</a:t>
            </a:r>
            <a:endParaRPr lang="en-GB" noProof="0"/>
          </a:p>
        </p:txBody>
      </p:sp>
      <p:sp>
        <p:nvSpPr>
          <p:cNvPr id="13" name="Picture Placeholder 4"/>
          <p:cNvSpPr>
            <a:spLocks noGrp="1"/>
          </p:cNvSpPr>
          <p:nvPr>
            <p:ph type="pic" sz="quarter" idx="14" hasCustomPrompt="1"/>
          </p:nvPr>
        </p:nvSpPr>
        <p:spPr>
          <a:xfrm>
            <a:off x="447675" y="1231199"/>
            <a:ext cx="3892250" cy="3049448"/>
          </a:xfrm>
          <a:prstGeom prst="rect">
            <a:avLst/>
          </a:prstGeom>
        </p:spPr>
        <p:txBody>
          <a:bodyPr anchor="t" anchorCtr="0">
            <a:normAutofit/>
          </a:bodyPr>
          <a:lstStyle>
            <a:lvl1pPr marL="0" indent="0">
              <a:buNone/>
              <a:defRPr sz="1400">
                <a:solidFill>
                  <a:schemeClr val="bg2"/>
                </a:solidFill>
              </a:defRPr>
            </a:lvl1pPr>
          </a:lstStyle>
          <a:p>
            <a:r>
              <a:rPr lang="en-GB" noProof="0" smtClean="0"/>
              <a:t>Photo Here </a:t>
            </a:r>
            <a:endParaRPr lang="en-GB" noProof="0"/>
          </a:p>
        </p:txBody>
      </p:sp>
    </p:spTree>
    <p:extLst>
      <p:ext uri="{BB962C8B-B14F-4D97-AF65-F5344CB8AC3E}">
        <p14:creationId xmlns:p14="http://schemas.microsoft.com/office/powerpoint/2010/main" val="2065197589"/>
      </p:ext>
    </p:extLst>
  </p:cSld>
  <p:clrMapOvr>
    <a:masterClrMapping/>
  </p:clrMapOvr>
  <p:transition spd="slow">
    <p:push dir="u"/>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Photo Lef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5" name="Slide Number Placeholder 4"/>
          <p:cNvSpPr>
            <a:spLocks noGrp="1"/>
          </p:cNvSpPr>
          <p:nvPr>
            <p:ph type="sldNum" sz="quarter" idx="17"/>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8" name="Text Placeholder 5"/>
          <p:cNvSpPr>
            <a:spLocks noGrp="1"/>
          </p:cNvSpPr>
          <p:nvPr>
            <p:ph type="body" sz="quarter" idx="19" hasCustomPrompt="1"/>
          </p:nvPr>
        </p:nvSpPr>
        <p:spPr>
          <a:xfrm>
            <a:off x="4625009" y="1232301"/>
            <a:ext cx="4063787" cy="546541"/>
          </a:xfrm>
          <a:prstGeom prst="rect">
            <a:avLst/>
          </a:prstGeom>
        </p:spPr>
        <p:txBody>
          <a:bodyPr anchor="b" anchorCtr="0">
            <a:noAutofit/>
          </a:bodyPr>
          <a:lstStyle>
            <a:lvl1pPr marL="0" indent="0">
              <a:lnSpc>
                <a:spcPct val="100000"/>
              </a:lnSpc>
              <a:buFontTx/>
              <a:buNone/>
              <a:defRPr sz="1800" b="1" i="0"/>
            </a:lvl1pPr>
          </a:lstStyle>
          <a:p>
            <a:pPr lvl="0"/>
            <a:r>
              <a:rPr lang="en-GB" noProof="0" smtClean="0"/>
              <a:t>Click to edit heading</a:t>
            </a:r>
            <a:endParaRPr lang="en-GB" noProof="0"/>
          </a:p>
        </p:txBody>
      </p:sp>
      <p:sp>
        <p:nvSpPr>
          <p:cNvPr id="9" name="Text Placeholder 12"/>
          <p:cNvSpPr>
            <a:spLocks noGrp="1"/>
          </p:cNvSpPr>
          <p:nvPr>
            <p:ph type="body" sz="quarter" idx="20" hasCustomPrompt="1"/>
          </p:nvPr>
        </p:nvSpPr>
        <p:spPr>
          <a:xfrm>
            <a:off x="4626363" y="1814425"/>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1" name="Picture Placeholder 4"/>
          <p:cNvSpPr>
            <a:spLocks noGrp="1"/>
          </p:cNvSpPr>
          <p:nvPr>
            <p:ph type="pic" sz="quarter" idx="14" hasCustomPrompt="1"/>
          </p:nvPr>
        </p:nvSpPr>
        <p:spPr>
          <a:xfrm>
            <a:off x="447675" y="1231199"/>
            <a:ext cx="3892250" cy="2258995"/>
          </a:xfrm>
          <a:prstGeom prst="rect">
            <a:avLst/>
          </a:prstGeom>
        </p:spPr>
        <p:txBody>
          <a:bodyPr anchor="t" anchorCtr="0">
            <a:normAutofit/>
          </a:bodyPr>
          <a:lstStyle>
            <a:lvl1pPr marL="0" indent="0">
              <a:buNone/>
              <a:defRPr sz="1400">
                <a:solidFill>
                  <a:schemeClr val="bg2"/>
                </a:solidFill>
              </a:defRPr>
            </a:lvl1pPr>
          </a:lstStyle>
          <a:p>
            <a:r>
              <a:rPr lang="en-GB" noProof="0" smtClean="0"/>
              <a:t>Photo Here </a:t>
            </a:r>
            <a:endParaRPr lang="en-GB" noProof="0"/>
          </a:p>
        </p:txBody>
      </p:sp>
      <p:sp>
        <p:nvSpPr>
          <p:cNvPr id="4" name="Rectangle 3"/>
          <p:cNvSpPr/>
          <p:nvPr userDrawn="1"/>
        </p:nvSpPr>
        <p:spPr>
          <a:xfrm>
            <a:off x="447675"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a:lnSpc>
                <a:spcPct val="110000"/>
              </a:lnSpc>
              <a:defRPr/>
            </a:pPr>
            <a:endParaRPr lang="en-GB" sz="900" i="1" smtClean="0">
              <a:solidFill>
                <a:prstClr val="white"/>
              </a:solidFill>
            </a:endParaRPr>
          </a:p>
          <a:p>
            <a:pPr>
              <a:lnSpc>
                <a:spcPct val="110000"/>
              </a:lnSpc>
              <a:defRPr/>
            </a:pPr>
            <a:endParaRPr lang="en-GB" sz="900" i="1" smtClean="0">
              <a:solidFill>
                <a:prstClr val="white"/>
              </a:solidFill>
            </a:endParaRPr>
          </a:p>
          <a:p>
            <a:pPr>
              <a:lnSpc>
                <a:spcPct val="110000"/>
              </a:lnSpc>
            </a:pPr>
            <a:endParaRPr lang="en-GB" sz="900" i="1">
              <a:solidFill>
                <a:prstClr val="white"/>
              </a:solidFill>
            </a:endParaRPr>
          </a:p>
        </p:txBody>
      </p:sp>
      <p:sp>
        <p:nvSpPr>
          <p:cNvPr id="13" name="Text Placeholder 6"/>
          <p:cNvSpPr>
            <a:spLocks noGrp="1"/>
          </p:cNvSpPr>
          <p:nvPr>
            <p:ph type="body" sz="quarter" idx="22" hasCustomPrompt="1"/>
          </p:nvPr>
        </p:nvSpPr>
        <p:spPr>
          <a:xfrm>
            <a:off x="533400" y="3580261"/>
            <a:ext cx="3733800" cy="609600"/>
          </a:xfrm>
          <a:prstGeom prst="rect">
            <a:avLst/>
          </a:prstGeom>
        </p:spPr>
        <p:txBody>
          <a:bodyPr vert="horz" lIns="0" tIns="0" rIns="0" bIns="0"/>
          <a:lstStyle>
            <a:lvl1pPr marL="74250" marR="0" indent="0" algn="l" defTabSz="457155" rtl="0" eaLnBrk="1" fontAlgn="base" latinLnBrk="0" hangingPunct="1">
              <a:lnSpc>
                <a:spcPct val="110000"/>
              </a:lnSpc>
              <a:spcBef>
                <a:spcPts val="400"/>
              </a:spcBef>
              <a:spcAft>
                <a:spcPct val="0"/>
              </a:spcAft>
              <a:buClr>
                <a:schemeClr val="accent1"/>
              </a:buClr>
              <a:buSzTx/>
              <a:buFont typeface="Arial"/>
              <a:buNone/>
              <a:tabLst/>
              <a:defRPr sz="900" b="0" i="1" baseline="0">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50" marR="0" lvl="0" indent="0" algn="l" defTabSz="457155" rtl="0" eaLnBrk="1" fontAlgn="base" latinLnBrk="0" hangingPunct="1">
              <a:lnSpc>
                <a:spcPct val="110000"/>
              </a:lnSpc>
              <a:spcBef>
                <a:spcPts val="400"/>
              </a:spcBef>
              <a:spcAft>
                <a:spcPct val="0"/>
              </a:spcAft>
              <a:buClr>
                <a:schemeClr val="accent1"/>
              </a:buClr>
              <a:buSzTx/>
              <a:buFont typeface="Arial"/>
              <a:buNone/>
              <a:tabLst/>
              <a:defRPr/>
            </a:pPr>
            <a:r>
              <a:rPr lang="en-GB" sz="1100" b="0" i="1" noProof="0" dirty="0" smtClean="0">
                <a:solidFill>
                  <a:schemeClr val="bg1"/>
                </a:solidFill>
              </a:rPr>
              <a:t>Caption or</a:t>
            </a:r>
            <a:r>
              <a:rPr lang="en-GB" sz="1100" b="0" i="1" baseline="0" noProof="0" dirty="0" smtClean="0">
                <a:solidFill>
                  <a:schemeClr val="bg1"/>
                </a:solidFill>
              </a:rPr>
              <a:t> credit for a photo could be put in this space. </a:t>
            </a:r>
            <a:r>
              <a:rPr lang="en-GB" sz="1100" b="0" i="1" noProof="0" dirty="0" smtClean="0">
                <a:solidFill>
                  <a:schemeClr val="bg1"/>
                </a:solidFill>
              </a:rPr>
              <a:t>You may adjust the height of this box</a:t>
            </a:r>
            <a:r>
              <a:rPr lang="en-GB" sz="1100" b="0" i="1" baseline="0" noProof="0" dirty="0" smtClean="0">
                <a:solidFill>
                  <a:schemeClr val="bg1"/>
                </a:solidFill>
              </a:rPr>
              <a:t> to accommodate more or less text. Suggested number of lines of text is no less than two and no more than four.</a:t>
            </a:r>
            <a:endParaRPr lang="en-GB" sz="1100" b="0" i="1" noProof="0" dirty="0" smtClean="0">
              <a:solidFill>
                <a:schemeClr val="bg1"/>
              </a:solidFill>
            </a:endParaRPr>
          </a:p>
        </p:txBody>
      </p:sp>
    </p:spTree>
    <p:extLst>
      <p:ext uri="{BB962C8B-B14F-4D97-AF65-F5344CB8AC3E}">
        <p14:creationId xmlns:p14="http://schemas.microsoft.com/office/powerpoint/2010/main" val="3503654909"/>
      </p:ext>
    </p:extLst>
  </p:cSld>
  <p:clrMapOvr>
    <a:masterClrMapping/>
  </p:clrMapOvr>
  <p:transition spd="slow">
    <p:push dir="u"/>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8" name="Text Placeholder 5"/>
          <p:cNvSpPr>
            <a:spLocks noGrp="1"/>
          </p:cNvSpPr>
          <p:nvPr>
            <p:ph type="body" sz="quarter" idx="19" hasCustomPrompt="1"/>
          </p:nvPr>
        </p:nvSpPr>
        <p:spPr>
          <a:xfrm>
            <a:off x="451704" y="1225685"/>
            <a:ext cx="4063787" cy="553158"/>
          </a:xfrm>
          <a:prstGeom prst="rect">
            <a:avLst/>
          </a:prstGeom>
        </p:spPr>
        <p:txBody>
          <a:bodyPr anchor="b" anchorCtr="0">
            <a:noAutofit/>
          </a:bodyPr>
          <a:lstStyle>
            <a:lvl1pPr marL="0" indent="0">
              <a:lnSpc>
                <a:spcPct val="100000"/>
              </a:lnSpc>
              <a:buFontTx/>
              <a:buNone/>
              <a:defRPr sz="1800" b="1" i="0"/>
            </a:lvl1pPr>
          </a:lstStyle>
          <a:p>
            <a:pPr lvl="0"/>
            <a:r>
              <a:rPr lang="en-GB" noProof="0" smtClean="0"/>
              <a:t>Click to edit heading</a:t>
            </a:r>
            <a:endParaRPr lang="en-GB" noProof="0"/>
          </a:p>
        </p:txBody>
      </p:sp>
      <p:sp>
        <p:nvSpPr>
          <p:cNvPr id="9" name="Text Placeholder 12"/>
          <p:cNvSpPr>
            <a:spLocks noGrp="1"/>
          </p:cNvSpPr>
          <p:nvPr>
            <p:ph type="body" sz="quarter" idx="20" hasCustomPrompt="1"/>
          </p:nvPr>
        </p:nvSpPr>
        <p:spPr>
          <a:xfrm>
            <a:off x="453058" y="1814425"/>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13" name="Picture Placeholder 4"/>
          <p:cNvSpPr>
            <a:spLocks noGrp="1"/>
          </p:cNvSpPr>
          <p:nvPr>
            <p:ph type="pic" sz="quarter" idx="14" hasCustomPrompt="1"/>
          </p:nvPr>
        </p:nvSpPr>
        <p:spPr>
          <a:xfrm>
            <a:off x="4795557" y="1231199"/>
            <a:ext cx="3892250" cy="3049448"/>
          </a:xfrm>
          <a:prstGeom prst="rect">
            <a:avLst/>
          </a:prstGeom>
        </p:spPr>
        <p:txBody>
          <a:bodyPr anchor="t" anchorCtr="0">
            <a:normAutofit/>
          </a:bodyPr>
          <a:lstStyle>
            <a:lvl1pPr marL="0" indent="0">
              <a:buNone/>
              <a:defRPr sz="1400">
                <a:solidFill>
                  <a:schemeClr val="bg2"/>
                </a:solidFill>
              </a:defRPr>
            </a:lvl1pPr>
          </a:lstStyle>
          <a:p>
            <a:r>
              <a:rPr lang="en-GB" noProof="0" smtClean="0"/>
              <a:t>Photo Here </a:t>
            </a:r>
            <a:endParaRPr lang="en-GB" noProof="0"/>
          </a:p>
        </p:txBody>
      </p:sp>
    </p:spTree>
    <p:extLst>
      <p:ext uri="{BB962C8B-B14F-4D97-AF65-F5344CB8AC3E}">
        <p14:creationId xmlns:p14="http://schemas.microsoft.com/office/powerpoint/2010/main" val="1668272100"/>
      </p:ext>
    </p:extLst>
  </p:cSld>
  <p:clrMapOvr>
    <a:masterClrMapping/>
  </p:clrMapOvr>
  <p:transition spd="slow">
    <p:push dir="u"/>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16" name="Text Placeholder 5"/>
          <p:cNvSpPr>
            <a:spLocks noGrp="1"/>
          </p:cNvSpPr>
          <p:nvPr>
            <p:ph type="body" sz="quarter" idx="19" hasCustomPrompt="1"/>
          </p:nvPr>
        </p:nvSpPr>
        <p:spPr>
          <a:xfrm>
            <a:off x="451704" y="1225685"/>
            <a:ext cx="4063787" cy="553158"/>
          </a:xfrm>
          <a:prstGeom prst="rect">
            <a:avLst/>
          </a:prstGeom>
        </p:spPr>
        <p:txBody>
          <a:bodyPr anchor="b" anchorCtr="0">
            <a:noAutofit/>
          </a:bodyPr>
          <a:lstStyle>
            <a:lvl1pPr marL="0" indent="0">
              <a:lnSpc>
                <a:spcPct val="100000"/>
              </a:lnSpc>
              <a:buFontTx/>
              <a:buNone/>
              <a:defRPr sz="1800" b="1" i="0"/>
            </a:lvl1pPr>
          </a:lstStyle>
          <a:p>
            <a:pPr lvl="0"/>
            <a:r>
              <a:rPr lang="en-GB" noProof="0" smtClean="0"/>
              <a:t>Click to edit heading</a:t>
            </a:r>
            <a:endParaRPr lang="en-GB" noProof="0"/>
          </a:p>
        </p:txBody>
      </p:sp>
      <p:sp>
        <p:nvSpPr>
          <p:cNvPr id="17" name="Text Placeholder 12"/>
          <p:cNvSpPr>
            <a:spLocks noGrp="1"/>
          </p:cNvSpPr>
          <p:nvPr>
            <p:ph type="body" sz="quarter" idx="20" hasCustomPrompt="1"/>
          </p:nvPr>
        </p:nvSpPr>
        <p:spPr>
          <a:xfrm>
            <a:off x="453058" y="1814425"/>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dirty="0" smtClean="0"/>
              <a:t>Add text here</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3" name="Picture Placeholder 4"/>
          <p:cNvSpPr>
            <a:spLocks noGrp="1"/>
          </p:cNvSpPr>
          <p:nvPr>
            <p:ph type="pic" sz="quarter" idx="14" hasCustomPrompt="1"/>
          </p:nvPr>
        </p:nvSpPr>
        <p:spPr>
          <a:xfrm>
            <a:off x="4795557" y="1231199"/>
            <a:ext cx="3892250" cy="2258995"/>
          </a:xfrm>
          <a:prstGeom prst="rect">
            <a:avLst/>
          </a:prstGeom>
        </p:spPr>
        <p:txBody>
          <a:bodyPr anchor="t" anchorCtr="0">
            <a:normAutofit/>
          </a:bodyPr>
          <a:lstStyle>
            <a:lvl1pPr marL="0" indent="0">
              <a:buNone/>
              <a:defRPr sz="1400">
                <a:solidFill>
                  <a:schemeClr val="bg2"/>
                </a:solidFill>
              </a:defRPr>
            </a:lvl1pPr>
          </a:lstStyle>
          <a:p>
            <a:r>
              <a:rPr lang="en-GB" noProof="0" smtClean="0"/>
              <a:t>Photo Here </a:t>
            </a:r>
            <a:endParaRPr lang="en-GB" noProof="0"/>
          </a:p>
        </p:txBody>
      </p:sp>
      <p:sp>
        <p:nvSpPr>
          <p:cNvPr id="24" name="Rectangle 23"/>
          <p:cNvSpPr/>
          <p:nvPr userDrawn="1"/>
        </p:nvSpPr>
        <p:spPr>
          <a:xfrm>
            <a:off x="4795557"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a:lnSpc>
                <a:spcPct val="110000"/>
              </a:lnSpc>
              <a:defRPr/>
            </a:pPr>
            <a:endParaRPr lang="en-GB" sz="900" i="1" smtClean="0">
              <a:solidFill>
                <a:prstClr val="white"/>
              </a:solidFill>
            </a:endParaRPr>
          </a:p>
          <a:p>
            <a:pPr>
              <a:lnSpc>
                <a:spcPct val="110000"/>
              </a:lnSpc>
              <a:defRPr/>
            </a:pPr>
            <a:endParaRPr lang="en-GB" sz="900" i="1" smtClean="0">
              <a:solidFill>
                <a:prstClr val="white"/>
              </a:solidFill>
            </a:endParaRPr>
          </a:p>
          <a:p>
            <a:pPr>
              <a:lnSpc>
                <a:spcPct val="110000"/>
              </a:lnSpc>
            </a:pPr>
            <a:endParaRPr lang="en-GB" sz="900" i="1">
              <a:solidFill>
                <a:prstClr val="white"/>
              </a:solidFill>
            </a:endParaRPr>
          </a:p>
        </p:txBody>
      </p:sp>
      <p:sp>
        <p:nvSpPr>
          <p:cNvPr id="9" name="Text Placeholder 6"/>
          <p:cNvSpPr>
            <a:spLocks noGrp="1"/>
          </p:cNvSpPr>
          <p:nvPr>
            <p:ph type="body" sz="quarter" idx="22" hasCustomPrompt="1"/>
          </p:nvPr>
        </p:nvSpPr>
        <p:spPr>
          <a:xfrm>
            <a:off x="4876800" y="3580261"/>
            <a:ext cx="3733800" cy="609600"/>
          </a:xfrm>
          <a:prstGeom prst="rect">
            <a:avLst/>
          </a:prstGeom>
        </p:spPr>
        <p:txBody>
          <a:bodyPr vert="horz" lIns="0" tIns="0" rIns="0" bIns="0"/>
          <a:lstStyle>
            <a:lvl1pPr marL="74250" marR="0" indent="0" algn="l" defTabSz="457155" rtl="0" eaLnBrk="1" fontAlgn="base" latinLnBrk="0" hangingPunct="1">
              <a:lnSpc>
                <a:spcPct val="110000"/>
              </a:lnSpc>
              <a:spcBef>
                <a:spcPts val="400"/>
              </a:spcBef>
              <a:spcAft>
                <a:spcPct val="0"/>
              </a:spcAft>
              <a:buClr>
                <a:schemeClr val="accent1"/>
              </a:buClr>
              <a:buSzTx/>
              <a:buFont typeface="Arial"/>
              <a:buNone/>
              <a:tabLst/>
              <a:defRPr sz="900" b="0" i="1">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50" marR="0" lvl="0" indent="0" algn="l" defTabSz="457155" rtl="0" eaLnBrk="1" fontAlgn="base" latinLnBrk="0" hangingPunct="1">
              <a:lnSpc>
                <a:spcPct val="110000"/>
              </a:lnSpc>
              <a:spcBef>
                <a:spcPts val="400"/>
              </a:spcBef>
              <a:spcAft>
                <a:spcPct val="0"/>
              </a:spcAft>
              <a:buClr>
                <a:schemeClr val="accent1"/>
              </a:buClr>
              <a:buSzTx/>
              <a:buFont typeface="Arial"/>
              <a:buNone/>
              <a:tabLst/>
              <a:defRPr/>
            </a:pPr>
            <a:r>
              <a:rPr lang="en-GB" sz="1100" b="0" i="1" noProof="0" dirty="0" smtClean="0">
                <a:solidFill>
                  <a:schemeClr val="bg1"/>
                </a:solidFill>
              </a:rPr>
              <a:t>Caption or</a:t>
            </a:r>
            <a:r>
              <a:rPr lang="en-GB" sz="1100" b="0" i="1" baseline="0" noProof="0" dirty="0" smtClean="0">
                <a:solidFill>
                  <a:schemeClr val="bg1"/>
                </a:solidFill>
              </a:rPr>
              <a:t> credit for a photo could be put in this space. </a:t>
            </a:r>
            <a:r>
              <a:rPr lang="en-GB" sz="1100" b="0" i="1" noProof="0" dirty="0" smtClean="0">
                <a:solidFill>
                  <a:schemeClr val="bg1"/>
                </a:solidFill>
              </a:rPr>
              <a:t>You may adjust the height of this box</a:t>
            </a:r>
            <a:r>
              <a:rPr lang="en-GB" sz="1100" b="0" i="1" baseline="0" noProof="0" dirty="0" smtClean="0">
                <a:solidFill>
                  <a:schemeClr val="bg1"/>
                </a:solidFill>
              </a:rPr>
              <a:t> to accommodate more or less text. Suggested number of lines of text is no less than two and no more than four.</a:t>
            </a:r>
            <a:endParaRPr lang="en-GB" sz="1100" b="0" i="1" noProof="0" dirty="0" smtClean="0">
              <a:solidFill>
                <a:schemeClr val="bg1"/>
              </a:solidFill>
            </a:endParaRPr>
          </a:p>
        </p:txBody>
      </p:sp>
    </p:spTree>
    <p:extLst>
      <p:ext uri="{BB962C8B-B14F-4D97-AF65-F5344CB8AC3E}">
        <p14:creationId xmlns:p14="http://schemas.microsoft.com/office/powerpoint/2010/main" val="2586004217"/>
      </p:ext>
    </p:extLst>
  </p:cSld>
  <p:clrMapOvr>
    <a:masterClrMapping/>
  </p:clrMapOvr>
  <p:transition spd="slow">
    <p:push dir="u"/>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2 Photos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6" name="Picture Placeholder 4"/>
          <p:cNvSpPr>
            <a:spLocks noGrp="1"/>
          </p:cNvSpPr>
          <p:nvPr>
            <p:ph type="pic" sz="quarter" idx="14" hasCustomPrompt="1"/>
          </p:nvPr>
        </p:nvSpPr>
        <p:spPr>
          <a:xfrm>
            <a:off x="453642" y="1827361"/>
            <a:ext cx="3904707" cy="2449671"/>
          </a:xfrm>
          <a:prstGeom prst="rect">
            <a:avLst/>
          </a:prstGeom>
        </p:spPr>
        <p:txBody>
          <a:bodyPr anchor="t" anchorCtr="0">
            <a:normAutofit/>
          </a:bodyPr>
          <a:lstStyle>
            <a:lvl1pPr marL="0" indent="0">
              <a:buNone/>
              <a:defRPr sz="1400">
                <a:solidFill>
                  <a:schemeClr val="bg2"/>
                </a:solidFill>
              </a:defRPr>
            </a:lvl1pPr>
          </a:lstStyle>
          <a:p>
            <a:r>
              <a:rPr lang="en-GB" noProof="0" smtClean="0"/>
              <a:t>Photo Here </a:t>
            </a:r>
            <a:endParaRPr lang="en-GB" noProof="0"/>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17" name="Picture Placeholder 4"/>
          <p:cNvSpPr>
            <a:spLocks noGrp="1"/>
          </p:cNvSpPr>
          <p:nvPr>
            <p:ph type="pic" sz="quarter" idx="20" hasCustomPrompt="1"/>
          </p:nvPr>
        </p:nvSpPr>
        <p:spPr>
          <a:xfrm>
            <a:off x="4776839" y="1827361"/>
            <a:ext cx="3916516" cy="2449671"/>
          </a:xfrm>
          <a:prstGeom prst="rect">
            <a:avLst/>
          </a:prstGeom>
        </p:spPr>
        <p:txBody>
          <a:bodyPr anchor="t" anchorCtr="0">
            <a:normAutofit/>
          </a:bodyPr>
          <a:lstStyle>
            <a:lvl1pPr marL="0" indent="0">
              <a:buNone/>
              <a:defRPr sz="1400">
                <a:solidFill>
                  <a:schemeClr val="bg2"/>
                </a:solidFill>
              </a:defRPr>
            </a:lvl1pPr>
          </a:lstStyle>
          <a:p>
            <a:r>
              <a:rPr lang="en-GB" noProof="0" smtClean="0"/>
              <a:t>Photo Here </a:t>
            </a:r>
            <a:endParaRPr lang="en-GB" noProof="0"/>
          </a:p>
        </p:txBody>
      </p:sp>
      <p:sp>
        <p:nvSpPr>
          <p:cNvPr id="18" name="Text Placeholder 5"/>
          <p:cNvSpPr>
            <a:spLocks noGrp="1"/>
          </p:cNvSpPr>
          <p:nvPr>
            <p:ph type="body" sz="quarter" idx="21" hasCustomPrompt="1"/>
          </p:nvPr>
        </p:nvSpPr>
        <p:spPr>
          <a:xfrm>
            <a:off x="451705" y="1225685"/>
            <a:ext cx="3907264" cy="553158"/>
          </a:xfrm>
          <a:prstGeom prst="rect">
            <a:avLst/>
          </a:prstGeom>
        </p:spPr>
        <p:txBody>
          <a:bodyPr anchor="b" anchorCtr="0">
            <a:noAutofit/>
          </a:bodyPr>
          <a:lstStyle>
            <a:lvl1pPr marL="0" indent="0">
              <a:lnSpc>
                <a:spcPct val="100000"/>
              </a:lnSpc>
              <a:buFontTx/>
              <a:buNone/>
              <a:defRPr sz="1800" b="1" i="0"/>
            </a:lvl1pPr>
          </a:lstStyle>
          <a:p>
            <a:pPr lvl="0"/>
            <a:r>
              <a:rPr lang="en-GB" noProof="0" smtClean="0"/>
              <a:t>Click to edit heading</a:t>
            </a:r>
            <a:endParaRPr lang="en-GB" noProof="0"/>
          </a:p>
        </p:txBody>
      </p:sp>
      <p:sp>
        <p:nvSpPr>
          <p:cNvPr id="19" name="Text Placeholder 5"/>
          <p:cNvSpPr>
            <a:spLocks noGrp="1"/>
          </p:cNvSpPr>
          <p:nvPr>
            <p:ph type="body" sz="quarter" idx="22" hasCustomPrompt="1"/>
          </p:nvPr>
        </p:nvSpPr>
        <p:spPr>
          <a:xfrm>
            <a:off x="4776485" y="1225685"/>
            <a:ext cx="3907264" cy="553158"/>
          </a:xfrm>
          <a:prstGeom prst="rect">
            <a:avLst/>
          </a:prstGeom>
        </p:spPr>
        <p:txBody>
          <a:bodyPr anchor="b" anchorCtr="0">
            <a:noAutofit/>
          </a:bodyPr>
          <a:lstStyle>
            <a:lvl1pPr marL="0" indent="0">
              <a:lnSpc>
                <a:spcPct val="100000"/>
              </a:lnSpc>
              <a:buFontTx/>
              <a:buNone/>
              <a:defRPr sz="1800" b="1" i="0"/>
            </a:lvl1pPr>
          </a:lstStyle>
          <a:p>
            <a:pPr lvl="0"/>
            <a:r>
              <a:rPr lang="en-GB" noProof="0" smtClean="0"/>
              <a:t>Click to edit heading</a:t>
            </a:r>
            <a:endParaRPr lang="en-GB" noProof="0"/>
          </a:p>
        </p:txBody>
      </p:sp>
    </p:spTree>
    <p:extLst>
      <p:ext uri="{BB962C8B-B14F-4D97-AF65-F5344CB8AC3E}">
        <p14:creationId xmlns:p14="http://schemas.microsoft.com/office/powerpoint/2010/main" val="2639313395"/>
      </p:ext>
    </p:extLst>
  </p:cSld>
  <p:clrMapOvr>
    <a:masterClrMapping/>
  </p:clrMapOvr>
  <p:transition spd="slow">
    <p:push dir="u"/>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ext Placeholder 11"/>
          <p:cNvSpPr>
            <a:spLocks noGrp="1"/>
          </p:cNvSpPr>
          <p:nvPr>
            <p:ph type="body" sz="quarter" idx="12" hasCustomPrompt="1"/>
          </p:nvPr>
        </p:nvSpPr>
        <p:spPr>
          <a:xfrm>
            <a:off x="446424" y="1091047"/>
            <a:ext cx="8235758" cy="3319317"/>
          </a:xfrm>
          <a:prstGeom prst="rect">
            <a:avLst/>
          </a:prstGeom>
        </p:spPr>
        <p:txBody>
          <a:bodyPr/>
          <a:lstStyle>
            <a:lvl1pPr>
              <a:lnSpc>
                <a:spcPct val="150000"/>
              </a:lnSpc>
              <a:defRPr sz="1500"/>
            </a:lvl1pPr>
            <a:lvl2pPr>
              <a:lnSpc>
                <a:spcPct val="150000"/>
              </a:lnSpc>
              <a:defRPr sz="1500"/>
            </a:lvl2pPr>
            <a:lvl3pPr>
              <a:lnSpc>
                <a:spcPct val="150000"/>
              </a:lnSpc>
              <a:defRPr sz="1500"/>
            </a:lvl3pPr>
            <a:lvl4pPr>
              <a:lnSpc>
                <a:spcPct val="150000"/>
              </a:lnSpc>
              <a:defRPr sz="1500"/>
            </a:lvl4pPr>
            <a:lvl5pPr>
              <a:lnSpc>
                <a:spcPct val="150000"/>
              </a:lnSpc>
              <a:defRPr sz="15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a:p>
        </p:txBody>
      </p:sp>
      <p:sp>
        <p:nvSpPr>
          <p:cNvPr id="2" name="Title 1"/>
          <p:cNvSpPr>
            <a:spLocks noGrp="1"/>
          </p:cNvSpPr>
          <p:nvPr>
            <p:ph type="title" hasCustomPrompt="1"/>
          </p:nvPr>
        </p:nvSpPr>
        <p:spPr/>
        <p:txBody>
          <a:bodyPr/>
          <a:lstStyle/>
          <a:p>
            <a:r>
              <a:rPr lang="en-GB" noProof="0" smtClean="0"/>
              <a:t>Agenda Slide</a:t>
            </a:r>
            <a:endParaRPr lang="en-GB" noProof="0"/>
          </a:p>
        </p:txBody>
      </p:sp>
      <p:sp>
        <p:nvSpPr>
          <p:cNvPr id="5" name="Slide Number Placeholder 4"/>
          <p:cNvSpPr>
            <a:spLocks noGrp="1"/>
          </p:cNvSpPr>
          <p:nvPr>
            <p:ph type="sldNum" sz="quarter" idx="13"/>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188513890"/>
      </p:ext>
    </p:extLst>
  </p:cSld>
  <p:clrMapOvr>
    <a:masterClrMapping/>
  </p:clrMapOvr>
  <p:transition spd="slow">
    <p:push dir="u"/>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cxnSp>
        <p:nvCxnSpPr>
          <p:cNvPr id="16" name="Straight Connector 15"/>
          <p:cNvCxnSpPr/>
          <p:nvPr userDrawn="1"/>
        </p:nvCxnSpPr>
        <p:spPr>
          <a:xfrm>
            <a:off x="4572000" y="1183585"/>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flipV="1">
            <a:off x="441258" y="2733872"/>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2"/>
          <p:cNvSpPr>
            <a:spLocks noGrp="1"/>
          </p:cNvSpPr>
          <p:nvPr>
            <p:ph type="body" sz="quarter" idx="11" hasCustomPrompt="1"/>
          </p:nvPr>
        </p:nvSpPr>
        <p:spPr>
          <a:xfrm>
            <a:off x="450645" y="1184815"/>
            <a:ext cx="3958108" cy="1372810"/>
          </a:xfrm>
          <a:prstGeom prst="rect">
            <a:avLst/>
          </a:prstGeom>
        </p:spPr>
        <p:txBody>
          <a:bodyPr>
            <a:noAutofit/>
          </a:bodyPr>
          <a:lstStyle>
            <a:lvl1pPr>
              <a:lnSpc>
                <a:spcPct val="100000"/>
              </a:lnSpc>
              <a:spcBef>
                <a:spcPts val="400"/>
              </a:spcBef>
              <a:defRPr sz="1100"/>
            </a:lvl1pPr>
            <a:lvl2pPr>
              <a:lnSpc>
                <a:spcPct val="100000"/>
              </a:lnSpc>
              <a:spcBef>
                <a:spcPts val="400"/>
              </a:spcBef>
              <a:defRPr sz="1100"/>
            </a:lvl2pPr>
            <a:lvl3pPr>
              <a:lnSpc>
                <a:spcPct val="100000"/>
              </a:lnSpc>
              <a:spcBef>
                <a:spcPts val="400"/>
              </a:spcBef>
              <a:defRPr sz="1100"/>
            </a:lvl3pPr>
            <a:lvl4pPr>
              <a:lnSpc>
                <a:spcPct val="100000"/>
              </a:lnSpc>
              <a:spcBef>
                <a:spcPts val="400"/>
              </a:spcBef>
              <a:defRPr sz="1100"/>
            </a:lvl4pPr>
            <a:lvl5pPr>
              <a:lnSpc>
                <a:spcPct val="100000"/>
              </a:lnSpc>
              <a:spcBef>
                <a:spcPts val="400"/>
              </a:spcBef>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21" name="Text Placeholder 12"/>
          <p:cNvSpPr>
            <a:spLocks noGrp="1"/>
          </p:cNvSpPr>
          <p:nvPr>
            <p:ph type="body" sz="quarter" idx="12" hasCustomPrompt="1"/>
          </p:nvPr>
        </p:nvSpPr>
        <p:spPr>
          <a:xfrm>
            <a:off x="4746869" y="1184815"/>
            <a:ext cx="3946485" cy="1372810"/>
          </a:xfrm>
          <a:prstGeom prst="rect">
            <a:avLst/>
          </a:prstGeom>
        </p:spPr>
        <p:txBody>
          <a:bodyPr>
            <a:noAutofit/>
          </a:bodyPr>
          <a:lstStyle>
            <a:lvl1pPr>
              <a:lnSpc>
                <a:spcPct val="100000"/>
              </a:lnSpc>
              <a:spcBef>
                <a:spcPts val="400"/>
              </a:spcBef>
              <a:defRPr sz="1100"/>
            </a:lvl1pPr>
            <a:lvl2pPr>
              <a:lnSpc>
                <a:spcPct val="100000"/>
              </a:lnSpc>
              <a:spcBef>
                <a:spcPts val="400"/>
              </a:spcBef>
              <a:defRPr sz="1100"/>
            </a:lvl2pPr>
            <a:lvl3pPr>
              <a:lnSpc>
                <a:spcPct val="100000"/>
              </a:lnSpc>
              <a:spcBef>
                <a:spcPts val="400"/>
              </a:spcBef>
              <a:defRPr sz="1100"/>
            </a:lvl3pPr>
            <a:lvl4pPr>
              <a:lnSpc>
                <a:spcPct val="100000"/>
              </a:lnSpc>
              <a:spcBef>
                <a:spcPts val="400"/>
              </a:spcBef>
              <a:defRPr sz="1100"/>
            </a:lvl4pPr>
            <a:lvl5pPr>
              <a:lnSpc>
                <a:spcPct val="100000"/>
              </a:lnSpc>
              <a:spcBef>
                <a:spcPts val="400"/>
              </a:spcBef>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22" name="Text Placeholder 12"/>
          <p:cNvSpPr>
            <a:spLocks noGrp="1"/>
          </p:cNvSpPr>
          <p:nvPr>
            <p:ph type="body" sz="quarter" idx="13" hasCustomPrompt="1"/>
          </p:nvPr>
        </p:nvSpPr>
        <p:spPr>
          <a:xfrm>
            <a:off x="450645" y="2902858"/>
            <a:ext cx="3958108" cy="1372810"/>
          </a:xfrm>
          <a:prstGeom prst="rect">
            <a:avLst/>
          </a:prstGeom>
        </p:spPr>
        <p:txBody>
          <a:bodyPr>
            <a:noAutofit/>
          </a:bodyPr>
          <a:lstStyle>
            <a:lvl1pPr>
              <a:lnSpc>
                <a:spcPct val="100000"/>
              </a:lnSpc>
              <a:spcBef>
                <a:spcPts val="400"/>
              </a:spcBef>
              <a:defRPr sz="1100"/>
            </a:lvl1pPr>
            <a:lvl2pPr>
              <a:lnSpc>
                <a:spcPct val="100000"/>
              </a:lnSpc>
              <a:spcBef>
                <a:spcPts val="400"/>
              </a:spcBef>
              <a:defRPr sz="1100"/>
            </a:lvl2pPr>
            <a:lvl3pPr>
              <a:lnSpc>
                <a:spcPct val="100000"/>
              </a:lnSpc>
              <a:spcBef>
                <a:spcPts val="400"/>
              </a:spcBef>
              <a:defRPr sz="1100"/>
            </a:lvl3pPr>
            <a:lvl4pPr>
              <a:lnSpc>
                <a:spcPct val="100000"/>
              </a:lnSpc>
              <a:spcBef>
                <a:spcPts val="400"/>
              </a:spcBef>
              <a:defRPr sz="1100"/>
            </a:lvl4pPr>
            <a:lvl5pPr>
              <a:lnSpc>
                <a:spcPct val="100000"/>
              </a:lnSpc>
              <a:spcBef>
                <a:spcPts val="400"/>
              </a:spcBef>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23" name="Text Placeholder 12"/>
          <p:cNvSpPr>
            <a:spLocks noGrp="1"/>
          </p:cNvSpPr>
          <p:nvPr>
            <p:ph type="body" sz="quarter" idx="14" hasCustomPrompt="1"/>
          </p:nvPr>
        </p:nvSpPr>
        <p:spPr>
          <a:xfrm>
            <a:off x="4746869" y="2902858"/>
            <a:ext cx="3946485" cy="1372810"/>
          </a:xfrm>
          <a:prstGeom prst="rect">
            <a:avLst/>
          </a:prstGeom>
        </p:spPr>
        <p:txBody>
          <a:bodyPr lIns="91440">
            <a:noAutofit/>
          </a:bodyPr>
          <a:lstStyle>
            <a:lvl1pPr>
              <a:lnSpc>
                <a:spcPct val="100000"/>
              </a:lnSpc>
              <a:spcBef>
                <a:spcPts val="400"/>
              </a:spcBef>
              <a:defRPr sz="1100" kern="1200"/>
            </a:lvl1pPr>
            <a:lvl2pPr>
              <a:lnSpc>
                <a:spcPct val="100000"/>
              </a:lnSpc>
              <a:spcBef>
                <a:spcPts val="400"/>
              </a:spcBef>
              <a:defRPr sz="1100"/>
            </a:lvl2pPr>
            <a:lvl3pPr>
              <a:lnSpc>
                <a:spcPct val="100000"/>
              </a:lnSpc>
              <a:spcBef>
                <a:spcPts val="400"/>
              </a:spcBef>
              <a:defRPr sz="1100" kern="1200"/>
            </a:lvl3pPr>
            <a:lvl4pPr>
              <a:lnSpc>
                <a:spcPct val="100000"/>
              </a:lnSpc>
              <a:spcBef>
                <a:spcPts val="400"/>
              </a:spcBef>
              <a:defRPr sz="1100" kern="1200"/>
            </a:lvl4pPr>
            <a:lvl5pPr>
              <a:lnSpc>
                <a:spcPct val="100000"/>
              </a:lnSpc>
              <a:spcBef>
                <a:spcPts val="400"/>
              </a:spcBef>
              <a:defRPr sz="1100" kern="12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Tree>
    <p:extLst>
      <p:ext uri="{BB962C8B-B14F-4D97-AF65-F5344CB8AC3E}">
        <p14:creationId xmlns:p14="http://schemas.microsoft.com/office/powerpoint/2010/main" val="4118468130"/>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 Photo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448227" y="500220"/>
            <a:ext cx="8249982" cy="3675292"/>
          </a:xfrm>
          <a:prstGeom prst="rect">
            <a:avLst/>
          </a:prstGeom>
        </p:spPr>
        <p:txBody>
          <a:bodyPr anchor="t" anchorCtr="0">
            <a:normAutofit/>
          </a:bodyPr>
          <a:lstStyle>
            <a:lvl1pPr marL="0" indent="0">
              <a:buNone/>
              <a:defRPr sz="1400">
                <a:solidFill>
                  <a:schemeClr val="bg2"/>
                </a:solidFill>
              </a:defRPr>
            </a:lvl1pPr>
          </a:lstStyle>
          <a:p>
            <a:r>
              <a:rPr lang="en-GB" noProof="0" smtClean="0"/>
              <a:t>Photo Only Divider Slide </a:t>
            </a:r>
            <a:endParaRPr lang="en-GB" noProof="0"/>
          </a:p>
        </p:txBody>
      </p:sp>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1278454851"/>
      </p:ext>
    </p:extLst>
  </p:cSld>
  <p:clrMapOvr>
    <a:masterClrMapping/>
  </p:clrMapOvr>
  <p:transition spd="slow">
    <p:push dir="u"/>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Quadrant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cxnSp>
        <p:nvCxnSpPr>
          <p:cNvPr id="5" name="Straight Connector 4"/>
          <p:cNvCxnSpPr/>
          <p:nvPr userDrawn="1"/>
        </p:nvCxnSpPr>
        <p:spPr>
          <a:xfrm>
            <a:off x="4572000" y="1183585"/>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flipV="1">
            <a:off x="441258" y="2733872"/>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450645" y="1506801"/>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15" name="Text Placeholder 5"/>
          <p:cNvSpPr>
            <a:spLocks noGrp="1"/>
          </p:cNvSpPr>
          <p:nvPr>
            <p:ph type="body" sz="quarter" idx="21" hasCustomPrompt="1"/>
          </p:nvPr>
        </p:nvSpPr>
        <p:spPr>
          <a:xfrm>
            <a:off x="451705" y="1187777"/>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smtClean="0"/>
              <a:t>Click to edit heading</a:t>
            </a:r>
            <a:endParaRPr lang="en-GB" noProof="0"/>
          </a:p>
        </p:txBody>
      </p:sp>
      <p:sp>
        <p:nvSpPr>
          <p:cNvPr id="26" name="Text Placeholder 12"/>
          <p:cNvSpPr>
            <a:spLocks noGrp="1"/>
          </p:cNvSpPr>
          <p:nvPr>
            <p:ph type="body" sz="quarter" idx="22" hasCustomPrompt="1"/>
          </p:nvPr>
        </p:nvSpPr>
        <p:spPr>
          <a:xfrm>
            <a:off x="4730160" y="1506801"/>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27" name="Text Placeholder 5"/>
          <p:cNvSpPr>
            <a:spLocks noGrp="1"/>
          </p:cNvSpPr>
          <p:nvPr>
            <p:ph type="body" sz="quarter" idx="23" hasCustomPrompt="1"/>
          </p:nvPr>
        </p:nvSpPr>
        <p:spPr>
          <a:xfrm>
            <a:off x="4731220" y="1187777"/>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smtClean="0"/>
              <a:t>Click to edit heading</a:t>
            </a:r>
            <a:endParaRPr lang="en-GB" noProof="0"/>
          </a:p>
        </p:txBody>
      </p:sp>
      <p:sp>
        <p:nvSpPr>
          <p:cNvPr id="28" name="Text Placeholder 12"/>
          <p:cNvSpPr>
            <a:spLocks noGrp="1"/>
          </p:cNvSpPr>
          <p:nvPr>
            <p:ph type="body" sz="quarter" idx="24" hasCustomPrompt="1"/>
          </p:nvPr>
        </p:nvSpPr>
        <p:spPr>
          <a:xfrm>
            <a:off x="450645" y="3153953"/>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29" name="Text Placeholder 5"/>
          <p:cNvSpPr>
            <a:spLocks noGrp="1"/>
          </p:cNvSpPr>
          <p:nvPr>
            <p:ph type="body" sz="quarter" idx="25" hasCustomPrompt="1"/>
          </p:nvPr>
        </p:nvSpPr>
        <p:spPr>
          <a:xfrm>
            <a:off x="451705" y="2834929"/>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smtClean="0"/>
              <a:t>Click to edit heading</a:t>
            </a:r>
            <a:endParaRPr lang="en-GB" noProof="0"/>
          </a:p>
        </p:txBody>
      </p:sp>
      <p:sp>
        <p:nvSpPr>
          <p:cNvPr id="30" name="Text Placeholder 12"/>
          <p:cNvSpPr>
            <a:spLocks noGrp="1"/>
          </p:cNvSpPr>
          <p:nvPr>
            <p:ph type="body" sz="quarter" idx="26" hasCustomPrompt="1"/>
          </p:nvPr>
        </p:nvSpPr>
        <p:spPr>
          <a:xfrm>
            <a:off x="4730160" y="3153953"/>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1" name="Text Placeholder 5"/>
          <p:cNvSpPr>
            <a:spLocks noGrp="1"/>
          </p:cNvSpPr>
          <p:nvPr>
            <p:ph type="body" sz="quarter" idx="27" hasCustomPrompt="1"/>
          </p:nvPr>
        </p:nvSpPr>
        <p:spPr>
          <a:xfrm>
            <a:off x="4731220" y="2834929"/>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smtClean="0"/>
              <a:t>Click to edit heading</a:t>
            </a:r>
            <a:endParaRPr lang="en-GB" noProof="0"/>
          </a:p>
        </p:txBody>
      </p:sp>
    </p:spTree>
    <p:extLst>
      <p:ext uri="{BB962C8B-B14F-4D97-AF65-F5344CB8AC3E}">
        <p14:creationId xmlns:p14="http://schemas.microsoft.com/office/powerpoint/2010/main" val="3638817136"/>
      </p:ext>
    </p:extLst>
  </p:cSld>
  <p:clrMapOvr>
    <a:masterClrMapping/>
  </p:clrMapOvr>
  <p:transition spd="slow">
    <p:push dir="u"/>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Categories Horizontal">
    <p:spTree>
      <p:nvGrpSpPr>
        <p:cNvPr id="1" name=""/>
        <p:cNvGrpSpPr/>
        <p:nvPr/>
      </p:nvGrpSpPr>
      <p:grpSpPr>
        <a:xfrm>
          <a:off x="0" y="0"/>
          <a:ext cx="0" cy="0"/>
          <a:chOff x="0" y="0"/>
          <a:chExt cx="0" cy="0"/>
        </a:xfrm>
      </p:grpSpPr>
      <p:sp>
        <p:nvSpPr>
          <p:cNvPr id="16" name="Text Placeholder 15"/>
          <p:cNvSpPr>
            <a:spLocks noGrp="1"/>
          </p:cNvSpPr>
          <p:nvPr>
            <p:ph type="body" sz="quarter" idx="17" hasCustomPrompt="1"/>
          </p:nvPr>
        </p:nvSpPr>
        <p:spPr>
          <a:xfrm>
            <a:off x="451277" y="1328359"/>
            <a:ext cx="3046381" cy="728332"/>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smtClean="0"/>
              <a:t>Click to edit text</a:t>
            </a:r>
            <a:endParaRPr lang="en-GB" noProof="0"/>
          </a:p>
        </p:txBody>
      </p:sp>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4" name="Slide Number Placeholder 3"/>
          <p:cNvSpPr>
            <a:spLocks noGrp="1"/>
          </p:cNvSpPr>
          <p:nvPr>
            <p:ph type="sldNum" sz="quarter" idx="20"/>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21" name="Text Placeholder 11"/>
          <p:cNvSpPr>
            <a:spLocks noGrp="1"/>
          </p:cNvSpPr>
          <p:nvPr>
            <p:ph type="body" sz="quarter" idx="21" hasCustomPrompt="1"/>
          </p:nvPr>
        </p:nvSpPr>
        <p:spPr>
          <a:xfrm>
            <a:off x="3830320" y="1249032"/>
            <a:ext cx="4859760" cy="917367"/>
          </a:xfrm>
          <a:prstGeom prst="rect">
            <a:avLst/>
          </a:prstGeom>
        </p:spPr>
        <p:txBody>
          <a:bodyPr>
            <a:noAutofit/>
          </a:bodyPr>
          <a:lstStyle>
            <a:lvl1pPr>
              <a:defRPr sz="1200"/>
            </a:lvl1pPr>
          </a:lstStyle>
          <a:p>
            <a:pPr lvl="0"/>
            <a:r>
              <a:rPr lang="en-GB" noProof="0" smtClean="0"/>
              <a:t>Add text here</a:t>
            </a:r>
          </a:p>
          <a:p>
            <a:pPr lvl="0"/>
            <a:endParaRPr lang="en-GB" noProof="0"/>
          </a:p>
        </p:txBody>
      </p:sp>
      <p:sp>
        <p:nvSpPr>
          <p:cNvPr id="10" name="Text Placeholder 15"/>
          <p:cNvSpPr>
            <a:spLocks noGrp="1"/>
          </p:cNvSpPr>
          <p:nvPr>
            <p:ph type="body" sz="quarter" idx="22" hasCustomPrompt="1"/>
          </p:nvPr>
        </p:nvSpPr>
        <p:spPr>
          <a:xfrm>
            <a:off x="451277" y="2387789"/>
            <a:ext cx="3046381" cy="728332"/>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smtClean="0"/>
              <a:t>Click to edit text</a:t>
            </a:r>
            <a:endParaRPr lang="en-GB" noProof="0"/>
          </a:p>
        </p:txBody>
      </p:sp>
      <p:sp>
        <p:nvSpPr>
          <p:cNvPr id="11" name="Text Placeholder 11"/>
          <p:cNvSpPr>
            <a:spLocks noGrp="1"/>
          </p:cNvSpPr>
          <p:nvPr>
            <p:ph type="body" sz="quarter" idx="23" hasCustomPrompt="1"/>
          </p:nvPr>
        </p:nvSpPr>
        <p:spPr>
          <a:xfrm>
            <a:off x="3830320" y="2308462"/>
            <a:ext cx="4859760" cy="917367"/>
          </a:xfrm>
          <a:prstGeom prst="rect">
            <a:avLst/>
          </a:prstGeom>
        </p:spPr>
        <p:txBody>
          <a:bodyPr>
            <a:noAutofit/>
          </a:bodyPr>
          <a:lstStyle>
            <a:lvl1pPr>
              <a:defRPr sz="1200"/>
            </a:lvl1pPr>
          </a:lstStyle>
          <a:p>
            <a:pPr lvl="0"/>
            <a:r>
              <a:rPr lang="en-GB" noProof="0" smtClean="0"/>
              <a:t>Add text here</a:t>
            </a:r>
          </a:p>
          <a:p>
            <a:pPr lvl="0"/>
            <a:endParaRPr lang="en-GB" noProof="0"/>
          </a:p>
        </p:txBody>
      </p:sp>
      <p:sp>
        <p:nvSpPr>
          <p:cNvPr id="12" name="Text Placeholder 15"/>
          <p:cNvSpPr>
            <a:spLocks noGrp="1"/>
          </p:cNvSpPr>
          <p:nvPr>
            <p:ph type="body" sz="quarter" idx="24" hasCustomPrompt="1"/>
          </p:nvPr>
        </p:nvSpPr>
        <p:spPr>
          <a:xfrm>
            <a:off x="451277" y="3447219"/>
            <a:ext cx="3046381" cy="728332"/>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smtClean="0"/>
              <a:t>Click to edit text</a:t>
            </a:r>
            <a:endParaRPr lang="en-GB" noProof="0"/>
          </a:p>
        </p:txBody>
      </p:sp>
      <p:sp>
        <p:nvSpPr>
          <p:cNvPr id="15" name="Text Placeholder 11"/>
          <p:cNvSpPr>
            <a:spLocks noGrp="1"/>
          </p:cNvSpPr>
          <p:nvPr>
            <p:ph type="body" sz="quarter" idx="25" hasCustomPrompt="1"/>
          </p:nvPr>
        </p:nvSpPr>
        <p:spPr>
          <a:xfrm>
            <a:off x="3830320" y="3367892"/>
            <a:ext cx="4859760" cy="917367"/>
          </a:xfrm>
          <a:prstGeom prst="rect">
            <a:avLst/>
          </a:prstGeom>
        </p:spPr>
        <p:txBody>
          <a:bodyPr>
            <a:noAutofit/>
          </a:bodyPr>
          <a:lstStyle>
            <a:lvl1pPr>
              <a:defRPr sz="1200"/>
            </a:lvl1pPr>
          </a:lstStyle>
          <a:p>
            <a:pPr lvl="0"/>
            <a:r>
              <a:rPr lang="en-GB" noProof="0" smtClean="0"/>
              <a:t>Add text here</a:t>
            </a:r>
          </a:p>
          <a:p>
            <a:pPr lvl="0"/>
            <a:endParaRPr lang="en-GB" noProof="0"/>
          </a:p>
        </p:txBody>
      </p:sp>
    </p:spTree>
    <p:extLst>
      <p:ext uri="{BB962C8B-B14F-4D97-AF65-F5344CB8AC3E}">
        <p14:creationId xmlns:p14="http://schemas.microsoft.com/office/powerpoint/2010/main" val="1367130315"/>
      </p:ext>
    </p:extLst>
  </p:cSld>
  <p:clrMapOvr>
    <a:masterClrMapping/>
  </p:clrMapOvr>
  <p:transition spd="slow">
    <p:push dir="u"/>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Categories Vertical">
    <p:spTree>
      <p:nvGrpSpPr>
        <p:cNvPr id="1" name=""/>
        <p:cNvGrpSpPr/>
        <p:nvPr/>
      </p:nvGrpSpPr>
      <p:grpSpPr>
        <a:xfrm>
          <a:off x="0" y="0"/>
          <a:ext cx="0" cy="0"/>
          <a:chOff x="0" y="0"/>
          <a:chExt cx="0" cy="0"/>
        </a:xfrm>
      </p:grpSpPr>
      <p:sp>
        <p:nvSpPr>
          <p:cNvPr id="12" name="Text Placeholder 15"/>
          <p:cNvSpPr>
            <a:spLocks noGrp="1"/>
          </p:cNvSpPr>
          <p:nvPr>
            <p:ph type="body" sz="quarter" idx="17" hasCustomPrompt="1"/>
          </p:nvPr>
        </p:nvSpPr>
        <p:spPr>
          <a:xfrm>
            <a:off x="449431" y="1175640"/>
            <a:ext cx="3949192" cy="601980"/>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smtClean="0"/>
              <a:t>Click to edit text</a:t>
            </a:r>
            <a:endParaRPr lang="en-GB" noProof="0"/>
          </a:p>
        </p:txBody>
      </p:sp>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9" name="Text Placeholder 12"/>
          <p:cNvSpPr>
            <a:spLocks noGrp="1"/>
          </p:cNvSpPr>
          <p:nvPr>
            <p:ph type="body" sz="quarter" idx="11" hasCustomPrompt="1"/>
          </p:nvPr>
        </p:nvSpPr>
        <p:spPr>
          <a:xfrm>
            <a:off x="446224" y="1853280"/>
            <a:ext cx="3957672" cy="1438560"/>
          </a:xfrm>
          <a:prstGeom prst="rect">
            <a:avLst/>
          </a:prstGeom>
        </p:spPr>
        <p:txBody>
          <a:bodyPr>
            <a:noAutofit/>
          </a:bodyPr>
          <a:lstStyle>
            <a:lvl1pPr>
              <a:defRPr sz="1200"/>
            </a:lvl1pPr>
            <a:lvl2pPr>
              <a:lnSpc>
                <a:spcPts val="1800"/>
              </a:lnSpc>
              <a:defRPr sz="1200"/>
            </a:lvl2pPr>
            <a:lvl3pPr>
              <a:lnSpc>
                <a:spcPts val="1800"/>
              </a:lnSpc>
              <a:defRPr sz="1200"/>
            </a:lvl3pPr>
            <a:lvl4pPr>
              <a:lnSpc>
                <a:spcPts val="1800"/>
              </a:lnSpc>
              <a:defRPr sz="1200"/>
            </a:lvl4pPr>
            <a:lvl5pPr>
              <a:lnSpc>
                <a:spcPts val="1800"/>
              </a:lnSpc>
              <a:defRPr sz="12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Slide Number Placeholder 3"/>
          <p:cNvSpPr>
            <a:spLocks noGrp="1"/>
          </p:cNvSpPr>
          <p:nvPr>
            <p:ph type="sldNum" sz="quarter" idx="23"/>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10" name="Text Placeholder 5"/>
          <p:cNvSpPr>
            <a:spLocks noGrp="1"/>
          </p:cNvSpPr>
          <p:nvPr>
            <p:ph type="body" sz="quarter" idx="26" hasCustomPrompt="1"/>
          </p:nvPr>
        </p:nvSpPr>
        <p:spPr>
          <a:xfrm>
            <a:off x="447736" y="3426401"/>
            <a:ext cx="8246492" cy="961673"/>
          </a:xfrm>
          <a:prstGeom prst="rect">
            <a:avLst/>
          </a:prstGeom>
        </p:spPr>
        <p:txBody>
          <a:bodyPr>
            <a:noAutofit/>
          </a:bodyPr>
          <a:lstStyle>
            <a:lvl1pPr marL="0" marR="0" indent="0" algn="l" defTabSz="457155" rtl="0" eaLnBrk="1" fontAlgn="base" latinLnBrk="0" hangingPunct="1">
              <a:lnSpc>
                <a:spcPct val="100000"/>
              </a:lnSpc>
              <a:spcBef>
                <a:spcPct val="20000"/>
              </a:spcBef>
              <a:spcAft>
                <a:spcPct val="0"/>
              </a:spcAft>
              <a:buClr>
                <a:schemeClr val="accent1"/>
              </a:buClr>
              <a:buSzTx/>
              <a:buFontTx/>
              <a:buNone/>
              <a:tabLst/>
              <a:defRPr sz="1800" b="1" i="0">
                <a:solidFill>
                  <a:schemeClr val="accent1"/>
                </a:solidFill>
              </a:defRPr>
            </a:lvl1pPr>
          </a:lstStyle>
          <a:p>
            <a:pPr lvl="0"/>
            <a:r>
              <a:rPr lang="en-GB" noProof="0" smtClean="0"/>
              <a:t>Click to edit text. Conclusion or summary based on the two boxes above may go here. The text in the box may be up to three lines in this space.</a:t>
            </a:r>
            <a:endParaRPr lang="en-GB" noProof="0"/>
          </a:p>
        </p:txBody>
      </p:sp>
      <p:sp>
        <p:nvSpPr>
          <p:cNvPr id="15" name="Text Placeholder 15"/>
          <p:cNvSpPr>
            <a:spLocks noGrp="1"/>
          </p:cNvSpPr>
          <p:nvPr>
            <p:ph type="body" sz="quarter" idx="27" hasCustomPrompt="1"/>
          </p:nvPr>
        </p:nvSpPr>
        <p:spPr>
          <a:xfrm>
            <a:off x="4737381" y="1175640"/>
            <a:ext cx="3949192" cy="601980"/>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smtClean="0"/>
              <a:t>Click to edit text</a:t>
            </a:r>
            <a:endParaRPr lang="en-GB" noProof="0"/>
          </a:p>
        </p:txBody>
      </p:sp>
      <p:sp>
        <p:nvSpPr>
          <p:cNvPr id="16" name="Text Placeholder 12"/>
          <p:cNvSpPr>
            <a:spLocks noGrp="1"/>
          </p:cNvSpPr>
          <p:nvPr>
            <p:ph type="body" sz="quarter" idx="28" hasCustomPrompt="1"/>
          </p:nvPr>
        </p:nvSpPr>
        <p:spPr>
          <a:xfrm>
            <a:off x="4734174" y="1853280"/>
            <a:ext cx="3957672" cy="1438560"/>
          </a:xfrm>
          <a:prstGeom prst="rect">
            <a:avLst/>
          </a:prstGeom>
        </p:spPr>
        <p:txBody>
          <a:bodyPr>
            <a:noAutofit/>
          </a:bodyPr>
          <a:lstStyle>
            <a:lvl1pPr>
              <a:defRPr sz="1200"/>
            </a:lvl1pPr>
            <a:lvl2pPr>
              <a:lnSpc>
                <a:spcPts val="1800"/>
              </a:lnSpc>
              <a:defRPr sz="1200"/>
            </a:lvl2pPr>
            <a:lvl3pPr>
              <a:lnSpc>
                <a:spcPts val="1800"/>
              </a:lnSpc>
              <a:defRPr sz="1200"/>
            </a:lvl3pPr>
            <a:lvl4pPr>
              <a:lnSpc>
                <a:spcPts val="1800"/>
              </a:lnSpc>
              <a:defRPr sz="1200"/>
            </a:lvl4pPr>
            <a:lvl5pPr>
              <a:lnSpc>
                <a:spcPts val="1800"/>
              </a:lnSpc>
              <a:defRPr sz="12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Tree>
    <p:extLst>
      <p:ext uri="{BB962C8B-B14F-4D97-AF65-F5344CB8AC3E}">
        <p14:creationId xmlns:p14="http://schemas.microsoft.com/office/powerpoint/2010/main" val="2995044369"/>
      </p:ext>
    </p:extLst>
  </p:cSld>
  <p:clrMapOvr>
    <a:masterClrMapping/>
  </p:clrMapOvr>
  <p:transition spd="slow">
    <p:push dir="u"/>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Flow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26" name="Text Placeholder 12"/>
          <p:cNvSpPr>
            <a:spLocks noGrp="1"/>
          </p:cNvSpPr>
          <p:nvPr>
            <p:ph type="body" sz="quarter" idx="21" hasCustomPrompt="1"/>
          </p:nvPr>
        </p:nvSpPr>
        <p:spPr>
          <a:xfrm>
            <a:off x="6789827" y="1853282"/>
            <a:ext cx="1893094" cy="2541927"/>
          </a:xfrm>
          <a:prstGeom prst="rect">
            <a:avLst/>
          </a:prstGeom>
        </p:spPr>
        <p:txBody>
          <a:bodyPr>
            <a:noAutofit/>
          </a:bodyPr>
          <a:lstStyle>
            <a:lvl1pPr marL="0" indent="-137160">
              <a:lnSpc>
                <a:spcPct val="100000"/>
              </a:lnSpc>
              <a:buClr>
                <a:schemeClr val="accent4"/>
              </a:buClr>
              <a:defRPr sz="900"/>
            </a:lvl1pPr>
            <a:lvl2pPr marL="270000" indent="-136800">
              <a:lnSpc>
                <a:spcPct val="100000"/>
              </a:lnSpc>
              <a:buClr>
                <a:schemeClr val="accent4"/>
              </a:buClr>
              <a:defRPr sz="900"/>
            </a:lvl2pPr>
            <a:lvl3pPr marL="360000" indent="-136800" algn="l">
              <a:lnSpc>
                <a:spcPct val="100000"/>
              </a:lnSpc>
              <a:buClr>
                <a:schemeClr val="accent4"/>
              </a:buClr>
              <a:defRPr sz="900"/>
            </a:lvl3pPr>
            <a:lvl4pPr marL="511200" indent="-136800">
              <a:lnSpc>
                <a:spcPct val="100000"/>
              </a:lnSpc>
              <a:buClr>
                <a:schemeClr val="accent4"/>
              </a:buClr>
              <a:defRPr sz="900"/>
            </a:lvl4pPr>
            <a:lvl5pPr marL="655200" indent="-136800">
              <a:lnSpc>
                <a:spcPct val="100000"/>
              </a:lnSpc>
              <a:buClr>
                <a:schemeClr val="accent4"/>
              </a:buClr>
              <a:defRPr sz="9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17" name="Text Placeholder 15"/>
          <p:cNvSpPr>
            <a:spLocks noGrp="1"/>
          </p:cNvSpPr>
          <p:nvPr>
            <p:ph type="body" sz="quarter" idx="23" hasCustomPrompt="1"/>
          </p:nvPr>
        </p:nvSpPr>
        <p:spPr>
          <a:xfrm>
            <a:off x="449780" y="1175640"/>
            <a:ext cx="1891549" cy="601980"/>
          </a:xfrm>
          <a:prstGeom prst="rect">
            <a:avLst/>
          </a:prstGeom>
          <a:solidFill>
            <a:schemeClr val="accent3"/>
          </a:solidFill>
        </p:spPr>
        <p:txBody>
          <a:bodyPr anchor="ctr" anchorCtr="1"/>
          <a:lstStyle>
            <a:lvl1pPr marL="0" indent="0" algn="ctr">
              <a:buFontTx/>
              <a:buNone/>
              <a:defRPr sz="1100"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3" name="Text Placeholder 12"/>
          <p:cNvSpPr>
            <a:spLocks noGrp="1"/>
          </p:cNvSpPr>
          <p:nvPr>
            <p:ph type="body" sz="quarter" idx="28" hasCustomPrompt="1"/>
          </p:nvPr>
        </p:nvSpPr>
        <p:spPr>
          <a:xfrm>
            <a:off x="4590764" y="1853282"/>
            <a:ext cx="1893094" cy="2541927"/>
          </a:xfrm>
          <a:prstGeom prst="rect">
            <a:avLst/>
          </a:prstGeom>
        </p:spPr>
        <p:txBody>
          <a:bodyPr>
            <a:noAutofit/>
          </a:bodyPr>
          <a:lstStyle>
            <a:lvl1pPr marL="0" indent="-137160">
              <a:lnSpc>
                <a:spcPct val="100000"/>
              </a:lnSpc>
              <a:buClr>
                <a:schemeClr val="accent2"/>
              </a:buClr>
              <a:defRPr sz="900"/>
            </a:lvl1pPr>
            <a:lvl2pPr marL="270000" indent="-136800">
              <a:lnSpc>
                <a:spcPct val="100000"/>
              </a:lnSpc>
              <a:buClr>
                <a:schemeClr val="accent2"/>
              </a:buClr>
              <a:defRPr sz="900"/>
            </a:lvl2pPr>
            <a:lvl3pPr marL="360000" indent="-136800" algn="l">
              <a:lnSpc>
                <a:spcPct val="100000"/>
              </a:lnSpc>
              <a:buClr>
                <a:schemeClr val="accent2"/>
              </a:buClr>
              <a:defRPr sz="900"/>
            </a:lvl3pPr>
            <a:lvl4pPr marL="511200" indent="-136800">
              <a:lnSpc>
                <a:spcPct val="100000"/>
              </a:lnSpc>
              <a:buClr>
                <a:schemeClr val="accent2"/>
              </a:buClr>
              <a:defRPr sz="900"/>
            </a:lvl4pPr>
            <a:lvl5pPr marL="655200" indent="-136800">
              <a:lnSpc>
                <a:spcPct val="100000"/>
              </a:lnSpc>
              <a:buClr>
                <a:schemeClr val="accent2"/>
              </a:buClr>
              <a:defRPr sz="9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34" name="Text Placeholder 12"/>
          <p:cNvSpPr>
            <a:spLocks noGrp="1"/>
          </p:cNvSpPr>
          <p:nvPr>
            <p:ph type="body" sz="quarter" idx="29" hasCustomPrompt="1"/>
          </p:nvPr>
        </p:nvSpPr>
        <p:spPr>
          <a:xfrm>
            <a:off x="2520125" y="1853282"/>
            <a:ext cx="1893094" cy="2541927"/>
          </a:xfrm>
          <a:prstGeom prst="rect">
            <a:avLst/>
          </a:prstGeom>
        </p:spPr>
        <p:txBody>
          <a:bodyPr>
            <a:noAutofit/>
          </a:bodyPr>
          <a:lstStyle>
            <a:lvl1pPr marL="0" indent="-137160">
              <a:lnSpc>
                <a:spcPct val="100000"/>
              </a:lnSpc>
              <a:buClr>
                <a:schemeClr val="accent5"/>
              </a:buClr>
              <a:defRPr sz="900"/>
            </a:lvl1pPr>
            <a:lvl2pPr marL="270000" indent="-136800">
              <a:lnSpc>
                <a:spcPct val="100000"/>
              </a:lnSpc>
              <a:buClr>
                <a:schemeClr val="accent5"/>
              </a:buClr>
              <a:defRPr sz="900"/>
            </a:lvl2pPr>
            <a:lvl3pPr marL="360000" indent="-136800" algn="l">
              <a:lnSpc>
                <a:spcPct val="100000"/>
              </a:lnSpc>
              <a:buClr>
                <a:schemeClr val="accent5"/>
              </a:buClr>
              <a:defRPr sz="900"/>
            </a:lvl3pPr>
            <a:lvl4pPr marL="511200" indent="-136800">
              <a:lnSpc>
                <a:spcPct val="100000"/>
              </a:lnSpc>
              <a:buClr>
                <a:schemeClr val="accent5"/>
              </a:buClr>
              <a:defRPr sz="900"/>
            </a:lvl4pPr>
            <a:lvl5pPr marL="655200" indent="-136800">
              <a:lnSpc>
                <a:spcPct val="100000"/>
              </a:lnSpc>
              <a:buClr>
                <a:schemeClr val="accent5"/>
              </a:buClr>
              <a:defRPr sz="9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35" name="Text Placeholder 12"/>
          <p:cNvSpPr>
            <a:spLocks noGrp="1"/>
          </p:cNvSpPr>
          <p:nvPr>
            <p:ph type="body" sz="quarter" idx="30" hasCustomPrompt="1"/>
          </p:nvPr>
        </p:nvSpPr>
        <p:spPr>
          <a:xfrm>
            <a:off x="449486" y="1853282"/>
            <a:ext cx="1893094" cy="2541927"/>
          </a:xfrm>
          <a:prstGeom prst="rect">
            <a:avLst/>
          </a:prstGeom>
        </p:spPr>
        <p:txBody>
          <a:bodyPr>
            <a:noAutofit/>
          </a:bodyPr>
          <a:lstStyle>
            <a:lvl1pPr marL="0" indent="-137160">
              <a:lnSpc>
                <a:spcPct val="100000"/>
              </a:lnSpc>
              <a:buClr>
                <a:schemeClr val="accent3"/>
              </a:buClr>
              <a:defRPr sz="900"/>
            </a:lvl1pPr>
            <a:lvl2pPr marL="270000" indent="-136800">
              <a:lnSpc>
                <a:spcPct val="100000"/>
              </a:lnSpc>
              <a:buClr>
                <a:schemeClr val="accent3"/>
              </a:buClr>
              <a:defRPr sz="900"/>
            </a:lvl2pPr>
            <a:lvl3pPr marL="360000" indent="-136800" algn="l">
              <a:lnSpc>
                <a:spcPct val="100000"/>
              </a:lnSpc>
              <a:buClr>
                <a:schemeClr val="accent3"/>
              </a:buClr>
              <a:defRPr sz="900"/>
            </a:lvl3pPr>
            <a:lvl4pPr marL="511200" indent="-136800">
              <a:lnSpc>
                <a:spcPct val="100000"/>
              </a:lnSpc>
              <a:buClr>
                <a:schemeClr val="accent3"/>
              </a:buClr>
              <a:defRPr sz="900"/>
            </a:lvl4pPr>
            <a:lvl5pPr marL="655200" indent="-136800">
              <a:lnSpc>
                <a:spcPct val="100000"/>
              </a:lnSpc>
              <a:buClr>
                <a:schemeClr val="accent3"/>
              </a:buClr>
              <a:defRPr sz="9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36" name="Text Placeholder 15"/>
          <p:cNvSpPr>
            <a:spLocks noGrp="1"/>
          </p:cNvSpPr>
          <p:nvPr>
            <p:ph type="body" sz="quarter" idx="31" hasCustomPrompt="1"/>
          </p:nvPr>
        </p:nvSpPr>
        <p:spPr>
          <a:xfrm>
            <a:off x="2523300" y="1175640"/>
            <a:ext cx="1891549" cy="601980"/>
          </a:xfrm>
          <a:prstGeom prst="rect">
            <a:avLst/>
          </a:prstGeom>
          <a:solidFill>
            <a:schemeClr val="accent5"/>
          </a:solidFill>
        </p:spPr>
        <p:txBody>
          <a:bodyPr anchor="ctr" anchorCtr="1"/>
          <a:lstStyle>
            <a:lvl1pPr marL="0" indent="0" algn="ctr">
              <a:buFontTx/>
              <a:buNone/>
              <a:defRPr sz="1100"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7" name="Text Placeholder 15"/>
          <p:cNvSpPr>
            <a:spLocks noGrp="1"/>
          </p:cNvSpPr>
          <p:nvPr>
            <p:ph type="body" sz="quarter" idx="32" hasCustomPrompt="1"/>
          </p:nvPr>
        </p:nvSpPr>
        <p:spPr>
          <a:xfrm>
            <a:off x="4588178" y="1175640"/>
            <a:ext cx="1891549" cy="601980"/>
          </a:xfrm>
          <a:prstGeom prst="rect">
            <a:avLst/>
          </a:prstGeom>
          <a:solidFill>
            <a:schemeClr val="accent2"/>
          </a:solidFill>
        </p:spPr>
        <p:txBody>
          <a:bodyPr anchor="ctr" anchorCtr="1"/>
          <a:lstStyle>
            <a:lvl1pPr marL="0" indent="0" algn="ctr">
              <a:buFontTx/>
              <a:buNone/>
              <a:defRPr sz="1100"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8" name="Text Placeholder 15"/>
          <p:cNvSpPr>
            <a:spLocks noGrp="1"/>
          </p:cNvSpPr>
          <p:nvPr>
            <p:ph type="body" sz="quarter" idx="33" hasCustomPrompt="1"/>
          </p:nvPr>
        </p:nvSpPr>
        <p:spPr>
          <a:xfrm>
            <a:off x="6798761" y="1175640"/>
            <a:ext cx="1891549" cy="601980"/>
          </a:xfrm>
          <a:prstGeom prst="rect">
            <a:avLst/>
          </a:prstGeom>
          <a:solidFill>
            <a:schemeClr val="accent4"/>
          </a:solidFill>
        </p:spPr>
        <p:txBody>
          <a:bodyPr anchor="ctr" anchorCtr="1"/>
          <a:lstStyle>
            <a:lvl1pPr marL="0" indent="0" algn="ctr">
              <a:buFontTx/>
              <a:buNone/>
              <a:defRPr sz="1100"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Tree>
    <p:extLst>
      <p:ext uri="{BB962C8B-B14F-4D97-AF65-F5344CB8AC3E}">
        <p14:creationId xmlns:p14="http://schemas.microsoft.com/office/powerpoint/2010/main" val="310955085"/>
      </p:ext>
    </p:extLst>
  </p:cSld>
  <p:clrMapOvr>
    <a:masterClrMapping/>
  </p:clrMapOvr>
  <p:transition spd="slow">
    <p:push dir="u"/>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smtClean="0"/>
              <a:t>Contact Information</a:t>
            </a:r>
            <a:endParaRPr lang="en-GB" noProof="0"/>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20" name="Text Placeholder 5"/>
          <p:cNvSpPr>
            <a:spLocks noGrp="1"/>
          </p:cNvSpPr>
          <p:nvPr>
            <p:ph type="body" sz="quarter" idx="11" hasCustomPrompt="1"/>
          </p:nvPr>
        </p:nvSpPr>
        <p:spPr>
          <a:xfrm>
            <a:off x="441727" y="1136673"/>
            <a:ext cx="8246851" cy="311874"/>
          </a:xfrm>
          <a:prstGeom prst="rect">
            <a:avLst/>
          </a:prstGeom>
        </p:spPr>
        <p:txBody>
          <a:bodyPr lIns="144000" rIns="144000">
            <a:normAutofit/>
          </a:bodyPr>
          <a:lstStyle>
            <a:lvl1pPr marL="0" indent="0">
              <a:buFontTx/>
              <a:buNone/>
              <a:defRPr sz="1400" b="1" i="0"/>
            </a:lvl1pPr>
          </a:lstStyle>
          <a:p>
            <a:pPr lvl="0"/>
            <a:r>
              <a:rPr lang="en-GB" noProof="0" smtClean="0"/>
              <a:t>Name</a:t>
            </a:r>
            <a:endParaRPr lang="en-GB" noProof="0"/>
          </a:p>
        </p:txBody>
      </p:sp>
      <p:sp>
        <p:nvSpPr>
          <p:cNvPr id="21" name="Text Placeholder 2"/>
          <p:cNvSpPr>
            <a:spLocks noGrp="1"/>
          </p:cNvSpPr>
          <p:nvPr>
            <p:ph idx="13" hasCustomPrompt="1"/>
          </p:nvPr>
        </p:nvSpPr>
        <p:spPr bwMode="auto">
          <a:xfrm>
            <a:off x="441727" y="1433950"/>
            <a:ext cx="8239912" cy="358545"/>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r>
              <a:rPr lang="en-GB" noProof="0" smtClean="0"/>
              <a:t>Title</a:t>
            </a:r>
            <a:endParaRPr lang="en-GB" noProof="0"/>
          </a:p>
        </p:txBody>
      </p:sp>
      <p:sp>
        <p:nvSpPr>
          <p:cNvPr id="22" name="Text Placeholder 2"/>
          <p:cNvSpPr>
            <a:spLocks noGrp="1"/>
          </p:cNvSpPr>
          <p:nvPr>
            <p:ph idx="16" hasCustomPrompt="1"/>
          </p:nvPr>
        </p:nvSpPr>
        <p:spPr bwMode="auto">
          <a:xfrm>
            <a:off x="808397" y="2915286"/>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pPr lvl="0"/>
            <a:r>
              <a:rPr lang="en-GB" noProof="0" smtClean="0"/>
              <a:t>+00 (0)00 0000 0000</a:t>
            </a:r>
            <a:endParaRPr lang="en-GB" noProof="0"/>
          </a:p>
        </p:txBody>
      </p:sp>
      <p:sp>
        <p:nvSpPr>
          <p:cNvPr id="23" name="Text Placeholder 2"/>
          <p:cNvSpPr>
            <a:spLocks noGrp="1"/>
          </p:cNvSpPr>
          <p:nvPr>
            <p:ph idx="17" hasCustomPrompt="1"/>
          </p:nvPr>
        </p:nvSpPr>
        <p:spPr bwMode="auto">
          <a:xfrm>
            <a:off x="441727" y="4060063"/>
            <a:ext cx="8239912" cy="288653"/>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50" indent="0">
              <a:buNone/>
              <a:defRPr sz="1200" b="1" i="0">
                <a:solidFill>
                  <a:schemeClr val="accent1"/>
                </a:solidFill>
              </a:defRPr>
            </a:lvl1pPr>
            <a:lvl2pPr marL="272250" indent="0">
              <a:buNone/>
              <a:defRPr/>
            </a:lvl2pPr>
            <a:lvl3pPr marL="538650" indent="0">
              <a:buNone/>
              <a:defRPr/>
            </a:lvl3pPr>
            <a:lvl4pPr marL="822622" indent="0">
              <a:buNone/>
              <a:defRPr/>
            </a:lvl4pPr>
            <a:lvl5pPr marL="1038622" indent="0">
              <a:buNone/>
              <a:defRPr/>
            </a:lvl5pPr>
          </a:lstStyle>
          <a:p>
            <a:pPr lvl="0"/>
            <a:r>
              <a:rPr lang="en-GB" noProof="0" smtClean="0"/>
              <a:t>www.gs1.org</a:t>
            </a:r>
            <a:endParaRPr lang="en-GB" noProof="0"/>
          </a:p>
        </p:txBody>
      </p:sp>
      <p:sp>
        <p:nvSpPr>
          <p:cNvPr id="24" name="Text Placeholder 2"/>
          <p:cNvSpPr>
            <a:spLocks noGrp="1"/>
          </p:cNvSpPr>
          <p:nvPr>
            <p:ph idx="19" hasCustomPrompt="1"/>
          </p:nvPr>
        </p:nvSpPr>
        <p:spPr bwMode="auto">
          <a:xfrm>
            <a:off x="808397" y="3671294"/>
            <a:ext cx="7879636" cy="25261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pPr lvl="0"/>
            <a:r>
              <a:rPr lang="en-GB" noProof="0" smtClean="0"/>
              <a:t>name@gs1.org</a:t>
            </a:r>
            <a:endParaRPr lang="en-GB" noProof="0"/>
          </a:p>
        </p:txBody>
      </p:sp>
      <p:sp>
        <p:nvSpPr>
          <p:cNvPr id="27" name="Text Placeholder 2"/>
          <p:cNvSpPr>
            <a:spLocks noGrp="1"/>
          </p:cNvSpPr>
          <p:nvPr>
            <p:ph idx="22" hasCustomPrompt="1"/>
          </p:nvPr>
        </p:nvSpPr>
        <p:spPr bwMode="auto">
          <a:xfrm>
            <a:off x="441727" y="1781209"/>
            <a:ext cx="8239912" cy="1043127"/>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50" indent="0">
              <a:buNone/>
              <a:defRPr sz="1200" b="0" baseline="0"/>
            </a:lvl1pPr>
            <a:lvl2pPr marL="272250" indent="0">
              <a:buNone/>
              <a:defRPr/>
            </a:lvl2pPr>
            <a:lvl3pPr marL="538650" indent="0">
              <a:buNone/>
              <a:defRPr/>
            </a:lvl3pPr>
            <a:lvl4pPr marL="822622" indent="0">
              <a:buNone/>
              <a:defRPr/>
            </a:lvl4pPr>
            <a:lvl5pPr marL="1038622" indent="0">
              <a:buNone/>
              <a:defRPr/>
            </a:lvl5pPr>
          </a:lstStyle>
          <a:p>
            <a:pPr lvl="0"/>
            <a:r>
              <a:rPr lang="en-GB" noProof="0" smtClean="0"/>
              <a:t>GS1 Address</a:t>
            </a:r>
            <a:endParaRPr lang="en-GB" noProof="0"/>
          </a:p>
        </p:txBody>
      </p:sp>
      <p:sp>
        <p:nvSpPr>
          <p:cNvPr id="32" name="Text Placeholder 2"/>
          <p:cNvSpPr>
            <a:spLocks noGrp="1"/>
          </p:cNvSpPr>
          <p:nvPr>
            <p:ph idx="27" hasCustomPrompt="1"/>
          </p:nvPr>
        </p:nvSpPr>
        <p:spPr bwMode="auto">
          <a:xfrm>
            <a:off x="808397" y="3167087"/>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pPr lvl="0"/>
            <a:r>
              <a:rPr lang="en-GB" noProof="0" smtClean="0"/>
              <a:t>+00 (0)00 0000 0000</a:t>
            </a:r>
            <a:endParaRPr lang="en-GB" noProof="0"/>
          </a:p>
        </p:txBody>
      </p:sp>
      <p:sp>
        <p:nvSpPr>
          <p:cNvPr id="33" name="Text Placeholder 2"/>
          <p:cNvSpPr>
            <a:spLocks noGrp="1"/>
          </p:cNvSpPr>
          <p:nvPr>
            <p:ph idx="28" hasCustomPrompt="1"/>
          </p:nvPr>
        </p:nvSpPr>
        <p:spPr bwMode="auto">
          <a:xfrm>
            <a:off x="808397" y="3418888"/>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pPr lvl="0"/>
            <a:r>
              <a:rPr lang="en-GB" noProof="0" smtClean="0"/>
              <a:t>+00 (0)00 0000 0000</a:t>
            </a:r>
            <a:endParaRPr lang="en-GB" noProof="0"/>
          </a:p>
        </p:txBody>
      </p:sp>
      <p:sp>
        <p:nvSpPr>
          <p:cNvPr id="41" name="Text Placeholder 40"/>
          <p:cNvSpPr>
            <a:spLocks noGrp="1"/>
          </p:cNvSpPr>
          <p:nvPr>
            <p:ph type="body" sz="quarter" idx="33" hasCustomPrompt="1"/>
          </p:nvPr>
        </p:nvSpPr>
        <p:spPr>
          <a:xfrm>
            <a:off x="444146" y="2916792"/>
            <a:ext cx="291470" cy="265922"/>
          </a:xfrm>
          <a:prstGeom prst="rect">
            <a:avLst/>
          </a:prstGeom>
        </p:spPr>
        <p:txBody>
          <a:bodyPr vert="horz" lIns="72000" rIns="0"/>
          <a:lstStyle>
            <a:lvl1pPr marL="74250" indent="0" algn="l">
              <a:buNone/>
              <a:defRPr sz="1200" b="1" i="0"/>
            </a:lvl1pPr>
          </a:lstStyle>
          <a:p>
            <a:pPr lvl="0"/>
            <a:r>
              <a:rPr lang="en-GB" noProof="0" smtClean="0"/>
              <a:t>T</a:t>
            </a:r>
            <a:endParaRPr lang="en-GB" noProof="0"/>
          </a:p>
        </p:txBody>
      </p:sp>
      <p:sp>
        <p:nvSpPr>
          <p:cNvPr id="42" name="Text Placeholder 40"/>
          <p:cNvSpPr>
            <a:spLocks noGrp="1"/>
          </p:cNvSpPr>
          <p:nvPr>
            <p:ph type="body" sz="quarter" idx="34" hasCustomPrompt="1"/>
          </p:nvPr>
        </p:nvSpPr>
        <p:spPr>
          <a:xfrm>
            <a:off x="444146" y="3166033"/>
            <a:ext cx="291470" cy="265922"/>
          </a:xfrm>
          <a:prstGeom prst="rect">
            <a:avLst/>
          </a:prstGeom>
        </p:spPr>
        <p:txBody>
          <a:bodyPr vert="horz" lIns="72000" rIns="0"/>
          <a:lstStyle>
            <a:lvl1pPr marL="74250" indent="0" algn="l">
              <a:buNone/>
              <a:defRPr sz="1200" b="1" i="0"/>
            </a:lvl1pPr>
          </a:lstStyle>
          <a:p>
            <a:pPr lvl="0"/>
            <a:r>
              <a:rPr lang="en-GB" noProof="0" smtClean="0"/>
              <a:t>D</a:t>
            </a:r>
            <a:endParaRPr lang="en-GB" noProof="0"/>
          </a:p>
        </p:txBody>
      </p:sp>
      <p:sp>
        <p:nvSpPr>
          <p:cNvPr id="43" name="Text Placeholder 40"/>
          <p:cNvSpPr>
            <a:spLocks noGrp="1"/>
          </p:cNvSpPr>
          <p:nvPr>
            <p:ph type="body" sz="quarter" idx="35" hasCustomPrompt="1"/>
          </p:nvPr>
        </p:nvSpPr>
        <p:spPr>
          <a:xfrm>
            <a:off x="444146" y="3418449"/>
            <a:ext cx="291470" cy="265922"/>
          </a:xfrm>
          <a:prstGeom prst="rect">
            <a:avLst/>
          </a:prstGeom>
        </p:spPr>
        <p:txBody>
          <a:bodyPr vert="horz" lIns="72000" rIns="0"/>
          <a:lstStyle>
            <a:lvl1pPr marL="74250" indent="0" algn="l">
              <a:buNone/>
              <a:defRPr sz="1200" b="1" i="0"/>
            </a:lvl1pPr>
          </a:lstStyle>
          <a:p>
            <a:pPr lvl="0"/>
            <a:r>
              <a:rPr lang="en-GB" noProof="0" smtClean="0"/>
              <a:t>M</a:t>
            </a:r>
            <a:endParaRPr lang="en-GB" noProof="0"/>
          </a:p>
        </p:txBody>
      </p:sp>
      <p:sp>
        <p:nvSpPr>
          <p:cNvPr id="44" name="Text Placeholder 40"/>
          <p:cNvSpPr>
            <a:spLocks noGrp="1"/>
          </p:cNvSpPr>
          <p:nvPr>
            <p:ph type="body" sz="quarter" idx="36" hasCustomPrompt="1"/>
          </p:nvPr>
        </p:nvSpPr>
        <p:spPr>
          <a:xfrm>
            <a:off x="444146" y="3671129"/>
            <a:ext cx="291470" cy="265922"/>
          </a:xfrm>
          <a:prstGeom prst="rect">
            <a:avLst/>
          </a:prstGeom>
        </p:spPr>
        <p:txBody>
          <a:bodyPr vert="horz" lIns="72000" rIns="0"/>
          <a:lstStyle>
            <a:lvl1pPr marL="74250" indent="0" algn="l">
              <a:buNone/>
              <a:defRPr sz="1200" b="1" i="0"/>
            </a:lvl1pPr>
          </a:lstStyle>
          <a:p>
            <a:pPr lvl="0"/>
            <a:r>
              <a:rPr lang="en-GB" noProof="0" smtClean="0"/>
              <a:t>E</a:t>
            </a:r>
            <a:endParaRPr lang="en-GB" noProof="0"/>
          </a:p>
        </p:txBody>
      </p:sp>
    </p:spTree>
    <p:extLst>
      <p:ext uri="{BB962C8B-B14F-4D97-AF65-F5344CB8AC3E}">
        <p14:creationId xmlns:p14="http://schemas.microsoft.com/office/powerpoint/2010/main" val="2070870198"/>
      </p:ext>
    </p:extLst>
  </p:cSld>
  <p:clrMapOvr>
    <a:masterClrMapping/>
  </p:clrMapOvr>
  <p:transition spd="slow">
    <p:push dir="u"/>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userDrawn="1">
  <p:cSld name="Blue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 Placeholder 19"/>
          <p:cNvSpPr>
            <a:spLocks noGrp="1"/>
          </p:cNvSpPr>
          <p:nvPr>
            <p:ph type="body" sz="quarter" idx="11" hasCustomPrompt="1"/>
          </p:nvPr>
        </p:nvSpPr>
        <p:spPr>
          <a:xfrm>
            <a:off x="723286" y="1551443"/>
            <a:ext cx="7715724" cy="639527"/>
          </a:xfrm>
          <a:prstGeom prst="rect">
            <a:avLst/>
          </a:prstGeom>
        </p:spPr>
        <p:txBody>
          <a:bodyPr lIns="0" tIns="0" rIns="0" bIns="0"/>
          <a:lstStyle>
            <a:lvl1pPr marL="0" indent="0" algn="l">
              <a:buNone/>
              <a:defRPr sz="1400" b="0" i="0" cap="none" spc="90" baseline="0">
                <a:solidFill>
                  <a:srgbClr val="FFFFFF"/>
                </a:solidFill>
                <a:latin typeface="Verdana"/>
                <a:cs typeface="Verdana"/>
              </a:defRPr>
            </a:lvl1pPr>
          </a:lstStyle>
          <a:p>
            <a:pPr lvl="0"/>
            <a:r>
              <a:rPr lang="en-GB" noProof="0" smtClean="0"/>
              <a:t>Click to Add Subtitle</a:t>
            </a:r>
          </a:p>
        </p:txBody>
      </p:sp>
      <p:sp>
        <p:nvSpPr>
          <p:cNvPr id="6" name="Title 2"/>
          <p:cNvSpPr>
            <a:spLocks noGrp="1"/>
          </p:cNvSpPr>
          <p:nvPr>
            <p:ph type="title" hasCustomPrompt="1"/>
          </p:nvPr>
        </p:nvSpPr>
        <p:spPr>
          <a:xfrm>
            <a:off x="723282" y="704831"/>
            <a:ext cx="7715727" cy="668374"/>
          </a:xfrm>
          <a:prstGeom prst="rect">
            <a:avLst/>
          </a:prstGeom>
        </p:spPr>
        <p:txBody>
          <a:bodyPr lIns="0" tIns="0" rIns="0" bIns="0" anchor="ctr" anchorCtr="0"/>
          <a:lstStyle>
            <a:lvl1pPr algn="l">
              <a:lnSpc>
                <a:spcPts val="3000"/>
              </a:lnSpc>
              <a:defRPr sz="2500" b="0" i="0" cap="none" spc="50" baseline="0">
                <a:solidFill>
                  <a:srgbClr val="FFFFFF"/>
                </a:solidFill>
                <a:latin typeface="Verdana"/>
                <a:cs typeface="Verdana"/>
              </a:defRPr>
            </a:lvl1pPr>
          </a:lstStyle>
          <a:p>
            <a:r>
              <a:rPr lang="en-GB" noProof="0" smtClean="0"/>
              <a:t>Divider Slide</a:t>
            </a:r>
            <a:br>
              <a:rPr lang="en-GB" noProof="0" smtClean="0"/>
            </a:br>
            <a:r>
              <a:rPr lang="en-GB" noProof="0" smtClean="0"/>
              <a:t>Second Line Title</a:t>
            </a:r>
            <a:endParaRPr lang="en-GB" noProof="0"/>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1038764972"/>
      </p:ext>
    </p:extLst>
  </p:cSld>
  <p:clrMapOvr>
    <a:masterClrMapping/>
  </p:clrMapOvr>
  <p:transition spd="slow">
    <p:push dir="u"/>
  </p:transition>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userDrawn="1">
  <p:cSld name="Divider - Chapter2">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423" y="-15474"/>
            <a:ext cx="9159190" cy="4556766"/>
          </a:xfrm>
          <a:prstGeom prst="rect">
            <a:avLst/>
          </a:prstGeom>
        </p:spPr>
      </p:pic>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7" name="Text Placeholder 6"/>
          <p:cNvSpPr>
            <a:spLocks noGrp="1"/>
          </p:cNvSpPr>
          <p:nvPr>
            <p:ph type="body" sz="quarter" idx="13" hasCustomPrompt="1"/>
          </p:nvPr>
        </p:nvSpPr>
        <p:spPr>
          <a:xfrm>
            <a:off x="381000" y="361950"/>
            <a:ext cx="5948680" cy="2506133"/>
          </a:xfrm>
          <a:prstGeom prst="rect">
            <a:avLst/>
          </a:prstGeom>
        </p:spPr>
        <p:txBody>
          <a:bodyPr/>
          <a:lstStyle>
            <a:lvl1pPr marL="0" indent="0">
              <a:buNone/>
              <a:defRPr lang="en-US" sz="4400" b="1" kern="1200" dirty="0" smtClean="0">
                <a:solidFill>
                  <a:schemeClr val="bg1"/>
                </a:solidFill>
                <a:latin typeface="+mn-lt"/>
                <a:ea typeface="+mn-ea"/>
                <a:cs typeface="+mn-cs"/>
              </a:defRPr>
            </a:lvl1pPr>
            <a:lvl2pPr>
              <a:defRPr lang="en-US" sz="4400" b="1" kern="1200" dirty="0" smtClean="0">
                <a:solidFill>
                  <a:schemeClr val="accent2"/>
                </a:solidFill>
                <a:latin typeface="+mn-lt"/>
                <a:ea typeface="+mn-ea"/>
                <a:cs typeface="+mn-cs"/>
              </a:defRPr>
            </a:lvl2pPr>
            <a:lvl3pPr>
              <a:defRPr lang="en-US" sz="4400" b="1" kern="1200" dirty="0" smtClean="0">
                <a:solidFill>
                  <a:schemeClr val="accent2"/>
                </a:solidFill>
                <a:latin typeface="+mn-lt"/>
                <a:ea typeface="+mn-ea"/>
                <a:cs typeface="+mn-cs"/>
              </a:defRPr>
            </a:lvl3pPr>
            <a:lvl4pPr>
              <a:defRPr lang="en-US" sz="4400" b="1" kern="1200" dirty="0" smtClean="0">
                <a:solidFill>
                  <a:schemeClr val="accent2"/>
                </a:solidFill>
                <a:latin typeface="+mn-lt"/>
                <a:ea typeface="+mn-ea"/>
                <a:cs typeface="+mn-cs"/>
              </a:defRPr>
            </a:lvl4pPr>
            <a:lvl5pPr>
              <a:defRPr lang="en-US" sz="4400" b="1" kern="1200" dirty="0">
                <a:solidFill>
                  <a:schemeClr val="accent2"/>
                </a:solidFill>
                <a:latin typeface="+mn-lt"/>
                <a:ea typeface="+mn-ea"/>
                <a:cs typeface="+mn-cs"/>
              </a:defRPr>
            </a:lvl5pPr>
          </a:lstStyle>
          <a:p>
            <a:pPr lvl="0"/>
            <a:r>
              <a:rPr lang="en-US" dirty="0" smtClean="0"/>
              <a:t>Add title here</a:t>
            </a:r>
            <a:endParaRPr lang="en-US" dirty="0"/>
          </a:p>
        </p:txBody>
      </p:sp>
    </p:spTree>
    <p:extLst>
      <p:ext uri="{BB962C8B-B14F-4D97-AF65-F5344CB8AC3E}">
        <p14:creationId xmlns:p14="http://schemas.microsoft.com/office/powerpoint/2010/main" val="1633518337"/>
      </p:ext>
    </p:extLst>
  </p:cSld>
  <p:clrMapOvr>
    <a:masterClrMapping/>
  </p:clrMapOvr>
  <p:transition spd="slow">
    <p:push dir="u"/>
  </p:transition>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userDrawn="1">
  <p:cSld name="Divider - Chapter3">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421" y="-15474"/>
            <a:ext cx="9159190" cy="4556766"/>
          </a:xfrm>
          <a:prstGeom prst="rect">
            <a:avLst/>
          </a:prstGeom>
        </p:spPr>
      </p:pic>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7" name="Text Placeholder 6"/>
          <p:cNvSpPr>
            <a:spLocks noGrp="1"/>
          </p:cNvSpPr>
          <p:nvPr>
            <p:ph type="body" sz="quarter" idx="13" hasCustomPrompt="1"/>
          </p:nvPr>
        </p:nvSpPr>
        <p:spPr>
          <a:xfrm>
            <a:off x="381000" y="361950"/>
            <a:ext cx="5948680" cy="2506133"/>
          </a:xfrm>
          <a:prstGeom prst="rect">
            <a:avLst/>
          </a:prstGeom>
        </p:spPr>
        <p:txBody>
          <a:bodyPr/>
          <a:lstStyle>
            <a:lvl1pPr marL="0" indent="0">
              <a:buNone/>
              <a:defRPr lang="en-US" sz="4400" b="1" kern="1200" dirty="0" smtClean="0">
                <a:solidFill>
                  <a:schemeClr val="bg1"/>
                </a:solidFill>
                <a:latin typeface="+mn-lt"/>
                <a:ea typeface="+mn-ea"/>
                <a:cs typeface="+mn-cs"/>
              </a:defRPr>
            </a:lvl1pPr>
            <a:lvl2pPr>
              <a:defRPr lang="en-US" sz="4400" b="1" kern="1200" dirty="0" smtClean="0">
                <a:solidFill>
                  <a:schemeClr val="accent2"/>
                </a:solidFill>
                <a:latin typeface="+mn-lt"/>
                <a:ea typeface="+mn-ea"/>
                <a:cs typeface="+mn-cs"/>
              </a:defRPr>
            </a:lvl2pPr>
            <a:lvl3pPr>
              <a:defRPr lang="en-US" sz="4400" b="1" kern="1200" dirty="0" smtClean="0">
                <a:solidFill>
                  <a:schemeClr val="accent2"/>
                </a:solidFill>
                <a:latin typeface="+mn-lt"/>
                <a:ea typeface="+mn-ea"/>
                <a:cs typeface="+mn-cs"/>
              </a:defRPr>
            </a:lvl3pPr>
            <a:lvl4pPr>
              <a:defRPr lang="en-US" sz="4400" b="1" kern="1200" dirty="0" smtClean="0">
                <a:solidFill>
                  <a:schemeClr val="accent2"/>
                </a:solidFill>
                <a:latin typeface="+mn-lt"/>
                <a:ea typeface="+mn-ea"/>
                <a:cs typeface="+mn-cs"/>
              </a:defRPr>
            </a:lvl4pPr>
            <a:lvl5pPr>
              <a:defRPr lang="en-US" sz="4400" b="1" kern="1200" dirty="0">
                <a:solidFill>
                  <a:schemeClr val="accent2"/>
                </a:solidFill>
                <a:latin typeface="+mn-lt"/>
                <a:ea typeface="+mn-ea"/>
                <a:cs typeface="+mn-cs"/>
              </a:defRPr>
            </a:lvl5pPr>
          </a:lstStyle>
          <a:p>
            <a:pPr lvl="0"/>
            <a:r>
              <a:rPr lang="en-US" dirty="0" smtClean="0"/>
              <a:t>Add title here</a:t>
            </a:r>
            <a:endParaRPr lang="en-US" dirty="0"/>
          </a:p>
        </p:txBody>
      </p:sp>
    </p:spTree>
    <p:extLst>
      <p:ext uri="{BB962C8B-B14F-4D97-AF65-F5344CB8AC3E}">
        <p14:creationId xmlns:p14="http://schemas.microsoft.com/office/powerpoint/2010/main" val="4184109112"/>
      </p:ext>
    </p:extLst>
  </p:cSld>
  <p:clrMapOvr>
    <a:masterClrMapping/>
  </p:clrMapOvr>
  <p:transition spd="slow">
    <p:push dir="u"/>
  </p:transition>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userDrawn="1">
  <p:cSld name="1_Divider - En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420" y="-15474"/>
            <a:ext cx="9159188" cy="4556765"/>
          </a:xfrm>
          <a:prstGeom prst="rect">
            <a:avLst/>
          </a:prstGeom>
        </p:spPr>
      </p:pic>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7" name="Text Placeholder 6"/>
          <p:cNvSpPr>
            <a:spLocks noGrp="1"/>
          </p:cNvSpPr>
          <p:nvPr>
            <p:ph type="body" sz="quarter" idx="13" hasCustomPrompt="1"/>
          </p:nvPr>
        </p:nvSpPr>
        <p:spPr>
          <a:xfrm>
            <a:off x="381000" y="361950"/>
            <a:ext cx="5948680" cy="2506133"/>
          </a:xfrm>
          <a:prstGeom prst="rect">
            <a:avLst/>
          </a:prstGeom>
        </p:spPr>
        <p:txBody>
          <a:bodyPr/>
          <a:lstStyle>
            <a:lvl1pPr marL="0" indent="0">
              <a:buNone/>
              <a:defRPr lang="en-US" sz="4400" b="1" kern="1200" dirty="0" smtClean="0">
                <a:solidFill>
                  <a:schemeClr val="bg1"/>
                </a:solidFill>
                <a:latin typeface="+mn-lt"/>
                <a:ea typeface="+mn-ea"/>
                <a:cs typeface="+mn-cs"/>
              </a:defRPr>
            </a:lvl1pPr>
            <a:lvl2pPr>
              <a:defRPr lang="en-US" sz="4400" b="1" kern="1200" dirty="0" smtClean="0">
                <a:solidFill>
                  <a:schemeClr val="accent2"/>
                </a:solidFill>
                <a:latin typeface="+mn-lt"/>
                <a:ea typeface="+mn-ea"/>
                <a:cs typeface="+mn-cs"/>
              </a:defRPr>
            </a:lvl2pPr>
            <a:lvl3pPr>
              <a:defRPr lang="en-US" sz="4400" b="1" kern="1200" dirty="0" smtClean="0">
                <a:solidFill>
                  <a:schemeClr val="accent2"/>
                </a:solidFill>
                <a:latin typeface="+mn-lt"/>
                <a:ea typeface="+mn-ea"/>
                <a:cs typeface="+mn-cs"/>
              </a:defRPr>
            </a:lvl3pPr>
            <a:lvl4pPr>
              <a:defRPr lang="en-US" sz="4400" b="1" kern="1200" dirty="0" smtClean="0">
                <a:solidFill>
                  <a:schemeClr val="accent2"/>
                </a:solidFill>
                <a:latin typeface="+mn-lt"/>
                <a:ea typeface="+mn-ea"/>
                <a:cs typeface="+mn-cs"/>
              </a:defRPr>
            </a:lvl4pPr>
            <a:lvl5pPr>
              <a:defRPr lang="en-US" sz="4400" b="1" kern="1200" dirty="0">
                <a:solidFill>
                  <a:schemeClr val="accent2"/>
                </a:solidFill>
                <a:latin typeface="+mn-lt"/>
                <a:ea typeface="+mn-ea"/>
                <a:cs typeface="+mn-cs"/>
              </a:defRPr>
            </a:lvl5pPr>
          </a:lstStyle>
          <a:p>
            <a:pPr lvl="0"/>
            <a:r>
              <a:rPr lang="en-US" dirty="0" smtClean="0"/>
              <a:t>Add title here</a:t>
            </a:r>
            <a:endParaRPr lang="en-US" dirty="0"/>
          </a:p>
        </p:txBody>
      </p:sp>
    </p:spTree>
    <p:extLst>
      <p:ext uri="{BB962C8B-B14F-4D97-AF65-F5344CB8AC3E}">
        <p14:creationId xmlns:p14="http://schemas.microsoft.com/office/powerpoint/2010/main" val="2248508773"/>
      </p:ext>
    </p:extLst>
  </p:cSld>
  <p:clrMapOvr>
    <a:masterClrMapping/>
  </p:clrMapOvr>
  <p:transition spd="slow">
    <p:push dir="u"/>
  </p:transition>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Full Duoton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5" name="Rectangle 4"/>
          <p:cNvSpPr/>
          <p:nvPr userDrawn="1"/>
        </p:nvSpPr>
        <p:spPr>
          <a:xfrm>
            <a:off x="0" y="0"/>
            <a:ext cx="9144000" cy="4541292"/>
          </a:xfrm>
          <a:prstGeom prst="rect">
            <a:avLst/>
          </a:prstGeom>
          <a:solidFill>
            <a:schemeClr val="bg1">
              <a:lumMod val="95000"/>
            </a:schemeClr>
          </a:solidFill>
          <a:ln w="25400" cap="flat" cmpd="sng" algn="ctr">
            <a:noFill/>
            <a:prstDash val="solid"/>
          </a:ln>
          <a:effectLst/>
        </p:spPr>
        <p:txBody>
          <a:bodyPr rtlCol="0" anchor="ctr"/>
          <a:lstStyle/>
          <a:p>
            <a:pPr algn="ctr" defTabSz="914400"/>
            <a:endParaRPr lang="en-US" kern="0">
              <a:solidFill>
                <a:sysClr val="window" lastClr="FFFFFF"/>
              </a:solidFill>
            </a:endParaRPr>
          </a:p>
        </p:txBody>
      </p:sp>
    </p:spTree>
    <p:extLst>
      <p:ext uri="{BB962C8B-B14F-4D97-AF65-F5344CB8AC3E}">
        <p14:creationId xmlns:p14="http://schemas.microsoft.com/office/powerpoint/2010/main" val="4190270934"/>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y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 Placeholder 19"/>
          <p:cNvSpPr>
            <a:spLocks noGrp="1"/>
          </p:cNvSpPr>
          <p:nvPr>
            <p:ph type="body" sz="quarter" idx="11" hasCustomPrompt="1"/>
          </p:nvPr>
        </p:nvSpPr>
        <p:spPr>
          <a:xfrm>
            <a:off x="723286" y="1551443"/>
            <a:ext cx="7715724" cy="639527"/>
          </a:xfrm>
          <a:prstGeom prst="rect">
            <a:avLst/>
          </a:prstGeom>
        </p:spPr>
        <p:txBody>
          <a:bodyPr lIns="0" tIns="0" rIns="0" bIns="0"/>
          <a:lstStyle>
            <a:lvl1pPr marL="0" indent="0" algn="l">
              <a:buNone/>
              <a:defRPr sz="1400" b="0" i="0" cap="none" spc="90" baseline="0">
                <a:solidFill>
                  <a:srgbClr val="FFFFFF"/>
                </a:solidFill>
                <a:latin typeface="Verdana"/>
                <a:cs typeface="Verdana"/>
              </a:defRPr>
            </a:lvl1pPr>
          </a:lstStyle>
          <a:p>
            <a:pPr lvl="0"/>
            <a:r>
              <a:rPr lang="en-GB" noProof="0" smtClean="0"/>
              <a:t>Click to Add Subtitle</a:t>
            </a:r>
          </a:p>
        </p:txBody>
      </p:sp>
      <p:sp>
        <p:nvSpPr>
          <p:cNvPr id="6" name="Title 2"/>
          <p:cNvSpPr>
            <a:spLocks noGrp="1"/>
          </p:cNvSpPr>
          <p:nvPr>
            <p:ph type="title" hasCustomPrompt="1"/>
          </p:nvPr>
        </p:nvSpPr>
        <p:spPr>
          <a:xfrm>
            <a:off x="723282" y="704831"/>
            <a:ext cx="7715727" cy="668374"/>
          </a:xfrm>
          <a:prstGeom prst="rect">
            <a:avLst/>
          </a:prstGeom>
        </p:spPr>
        <p:txBody>
          <a:bodyPr lIns="0" tIns="0" rIns="0" bIns="0" anchor="ctr" anchorCtr="0"/>
          <a:lstStyle>
            <a:lvl1pPr algn="l">
              <a:lnSpc>
                <a:spcPts val="3000"/>
              </a:lnSpc>
              <a:defRPr sz="2500" b="0" i="0" cap="none" spc="50" baseline="0">
                <a:solidFill>
                  <a:srgbClr val="FFFFFF"/>
                </a:solidFill>
                <a:latin typeface="Verdana"/>
                <a:cs typeface="Verdana"/>
              </a:defRPr>
            </a:lvl1pPr>
          </a:lstStyle>
          <a:p>
            <a:r>
              <a:rPr lang="en-GB" noProof="0" smtClean="0"/>
              <a:t>Divider Slide</a:t>
            </a:r>
            <a:br>
              <a:rPr lang="en-GB" noProof="0" smtClean="0"/>
            </a:br>
            <a:r>
              <a:rPr lang="en-GB" noProof="0" smtClean="0"/>
              <a:t>Second Line Title</a:t>
            </a:r>
            <a:endParaRPr lang="en-GB" noProof="0"/>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2966027371"/>
      </p:ext>
    </p:extLst>
  </p:cSld>
  <p:clrMapOvr>
    <a:masterClrMapping/>
  </p:clrMapOvr>
  <p:transition spd="slow">
    <p:push dir="u"/>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Apparel &amp; General Merchandis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5" name="Rectangle 4"/>
          <p:cNvSpPr/>
          <p:nvPr userDrawn="1"/>
        </p:nvSpPr>
        <p:spPr>
          <a:xfrm>
            <a:off x="0" y="0"/>
            <a:ext cx="9144000" cy="4541292"/>
          </a:xfrm>
          <a:prstGeom prst="rect">
            <a:avLst/>
          </a:prstGeom>
          <a:solidFill>
            <a:schemeClr val="accent6"/>
          </a:solidFill>
          <a:ln w="25400" cap="flat" cmpd="sng" algn="ctr">
            <a:noFill/>
            <a:prstDash val="solid"/>
          </a:ln>
          <a:effectLst/>
        </p:spPr>
        <p:txBody>
          <a:bodyPr rtlCol="0" anchor="ctr"/>
          <a:lstStyle/>
          <a:p>
            <a:pPr algn="ctr" defTabSz="914400"/>
            <a:endParaRPr lang="en-US" kern="0">
              <a:solidFill>
                <a:sysClr val="window" lastClr="FFFFFF"/>
              </a:solidFill>
            </a:endParaRPr>
          </a:p>
        </p:txBody>
      </p:sp>
    </p:spTree>
    <p:extLst>
      <p:ext uri="{BB962C8B-B14F-4D97-AF65-F5344CB8AC3E}">
        <p14:creationId xmlns:p14="http://schemas.microsoft.com/office/powerpoint/2010/main" val="212271776"/>
      </p:ext>
    </p:extLst>
  </p:cSld>
  <p:clrMapOvr>
    <a:masterClrMapping/>
  </p:clrMapOvr>
  <p:transition spd="slow">
    <p:push dir="u"/>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Foodservic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5" name="Rectangle 4"/>
          <p:cNvSpPr/>
          <p:nvPr userDrawn="1"/>
        </p:nvSpPr>
        <p:spPr>
          <a:xfrm>
            <a:off x="0" y="0"/>
            <a:ext cx="9144000" cy="4541292"/>
          </a:xfrm>
          <a:prstGeom prst="rect">
            <a:avLst/>
          </a:prstGeom>
          <a:solidFill>
            <a:schemeClr val="accent3"/>
          </a:solidFill>
          <a:ln w="25400" cap="flat" cmpd="sng" algn="ctr">
            <a:noFill/>
            <a:prstDash val="solid"/>
          </a:ln>
          <a:effectLst/>
        </p:spPr>
        <p:txBody>
          <a:bodyPr rtlCol="0" anchor="ctr"/>
          <a:lstStyle/>
          <a:p>
            <a:pPr algn="ctr" defTabSz="914400"/>
            <a:endParaRPr lang="en-US" kern="0">
              <a:solidFill>
                <a:sysClr val="window" lastClr="FFFFFF"/>
              </a:solidFill>
            </a:endParaRPr>
          </a:p>
        </p:txBody>
      </p:sp>
    </p:spTree>
    <p:extLst>
      <p:ext uri="{BB962C8B-B14F-4D97-AF65-F5344CB8AC3E}">
        <p14:creationId xmlns:p14="http://schemas.microsoft.com/office/powerpoint/2010/main" val="2816982972"/>
      </p:ext>
    </p:extLst>
  </p:cSld>
  <p:clrMapOvr>
    <a:masterClrMapping/>
  </p:clrMapOvr>
  <p:transition spd="slow">
    <p:push dir="u"/>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Healthcar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5" name="Rectangle 4"/>
          <p:cNvSpPr/>
          <p:nvPr userDrawn="1"/>
        </p:nvSpPr>
        <p:spPr>
          <a:xfrm>
            <a:off x="0" y="0"/>
            <a:ext cx="9144000" cy="4541292"/>
          </a:xfrm>
          <a:prstGeom prst="rect">
            <a:avLst/>
          </a:prstGeom>
          <a:solidFill>
            <a:schemeClr val="accent2"/>
          </a:solidFill>
          <a:ln w="25400" cap="flat" cmpd="sng" algn="ctr">
            <a:noFill/>
            <a:prstDash val="solid"/>
          </a:ln>
          <a:effectLst/>
        </p:spPr>
        <p:txBody>
          <a:bodyPr rtlCol="0" anchor="ctr"/>
          <a:lstStyle/>
          <a:p>
            <a:pPr algn="ctr" defTabSz="914400"/>
            <a:endParaRPr lang="en-US" kern="0">
              <a:solidFill>
                <a:sysClr val="window" lastClr="FFFFFF"/>
              </a:solidFill>
            </a:endParaRPr>
          </a:p>
        </p:txBody>
      </p:sp>
    </p:spTree>
    <p:extLst>
      <p:ext uri="{BB962C8B-B14F-4D97-AF65-F5344CB8AC3E}">
        <p14:creationId xmlns:p14="http://schemas.microsoft.com/office/powerpoint/2010/main" val="3223657713"/>
      </p:ext>
    </p:extLst>
  </p:cSld>
  <p:clrMapOvr>
    <a:masterClrMapping/>
  </p:clrMapOvr>
  <p:transition spd="slow">
    <p:push dir="u"/>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Transport &amp; Logistic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5" name="Rectangle 4"/>
          <p:cNvSpPr/>
          <p:nvPr userDrawn="1"/>
        </p:nvSpPr>
        <p:spPr>
          <a:xfrm>
            <a:off x="0" y="0"/>
            <a:ext cx="9144000" cy="4541292"/>
          </a:xfrm>
          <a:prstGeom prst="rect">
            <a:avLst/>
          </a:prstGeom>
          <a:solidFill>
            <a:srgbClr val="22BCB9"/>
          </a:solidFill>
          <a:ln w="25400" cap="flat" cmpd="sng" algn="ctr">
            <a:noFill/>
            <a:prstDash val="solid"/>
          </a:ln>
          <a:effectLst/>
        </p:spPr>
        <p:txBody>
          <a:bodyPr rtlCol="0" anchor="ctr"/>
          <a:lstStyle/>
          <a:p>
            <a:pPr algn="ctr" defTabSz="914400"/>
            <a:endParaRPr lang="en-US" kern="0">
              <a:solidFill>
                <a:sysClr val="window" lastClr="FFFFFF"/>
              </a:solidFill>
            </a:endParaRPr>
          </a:p>
        </p:txBody>
      </p:sp>
    </p:spTree>
    <p:extLst>
      <p:ext uri="{BB962C8B-B14F-4D97-AF65-F5344CB8AC3E}">
        <p14:creationId xmlns:p14="http://schemas.microsoft.com/office/powerpoint/2010/main" val="1754504546"/>
      </p:ext>
    </p:extLst>
  </p:cSld>
  <p:clrMapOvr>
    <a:masterClrMapping/>
  </p:clrMapOvr>
  <p:transition spd="slow">
    <p:push dir="u"/>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Fresh Food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5" name="Rectangle 4"/>
          <p:cNvSpPr/>
          <p:nvPr userDrawn="1"/>
        </p:nvSpPr>
        <p:spPr>
          <a:xfrm>
            <a:off x="0" y="0"/>
            <a:ext cx="9144000" cy="4541292"/>
          </a:xfrm>
          <a:prstGeom prst="rect">
            <a:avLst/>
          </a:prstGeom>
          <a:solidFill>
            <a:schemeClr val="accent5"/>
          </a:solidFill>
          <a:ln w="25400" cap="flat" cmpd="sng" algn="ctr">
            <a:noFill/>
            <a:prstDash val="solid"/>
          </a:ln>
          <a:effectLst/>
        </p:spPr>
        <p:txBody>
          <a:bodyPr rtlCol="0" anchor="ctr"/>
          <a:lstStyle/>
          <a:p>
            <a:pPr algn="ctr" defTabSz="914400"/>
            <a:endParaRPr lang="en-US" kern="0">
              <a:solidFill>
                <a:sysClr val="window" lastClr="FFFFFF"/>
              </a:solidFill>
            </a:endParaRPr>
          </a:p>
        </p:txBody>
      </p:sp>
    </p:spTree>
    <p:extLst>
      <p:ext uri="{BB962C8B-B14F-4D97-AF65-F5344CB8AC3E}">
        <p14:creationId xmlns:p14="http://schemas.microsoft.com/office/powerpoint/2010/main" val="296092032"/>
      </p:ext>
    </p:extLst>
  </p:cSld>
  <p:clrMapOvr>
    <a:masterClrMapping/>
  </p:clrMapOvr>
  <p:transition spd="slow">
    <p:push dir="u"/>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echnical Industrie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5" name="Rectangle 4"/>
          <p:cNvSpPr/>
          <p:nvPr userDrawn="1"/>
        </p:nvSpPr>
        <p:spPr>
          <a:xfrm>
            <a:off x="0" y="0"/>
            <a:ext cx="9144000" cy="4541292"/>
          </a:xfrm>
          <a:prstGeom prst="rect">
            <a:avLst/>
          </a:prstGeom>
          <a:solidFill>
            <a:srgbClr val="9DBB68"/>
          </a:solidFill>
          <a:ln w="25400" cap="flat" cmpd="sng" algn="ctr">
            <a:noFill/>
            <a:prstDash val="solid"/>
          </a:ln>
          <a:effectLst/>
        </p:spPr>
        <p:txBody>
          <a:bodyPr rtlCol="0" anchor="ctr"/>
          <a:lstStyle/>
          <a:p>
            <a:pPr algn="ctr" defTabSz="914400"/>
            <a:endParaRPr lang="en-US" kern="0">
              <a:solidFill>
                <a:sysClr val="window" lastClr="FFFFFF"/>
              </a:solidFill>
            </a:endParaRPr>
          </a:p>
        </p:txBody>
      </p:sp>
    </p:spTree>
    <p:extLst>
      <p:ext uri="{BB962C8B-B14F-4D97-AF65-F5344CB8AC3E}">
        <p14:creationId xmlns:p14="http://schemas.microsoft.com/office/powerpoint/2010/main" val="750908734"/>
      </p:ext>
    </p:extLst>
  </p:cSld>
  <p:clrMapOvr>
    <a:masterClrMapping/>
  </p:clrMapOvr>
  <p:transition spd="slow">
    <p:push dir="u"/>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Retail">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5" name="Rectangle 4"/>
          <p:cNvSpPr/>
          <p:nvPr userDrawn="1"/>
        </p:nvSpPr>
        <p:spPr>
          <a:xfrm>
            <a:off x="0" y="0"/>
            <a:ext cx="9144000" cy="4541292"/>
          </a:xfrm>
          <a:prstGeom prst="rect">
            <a:avLst/>
          </a:prstGeom>
          <a:solidFill>
            <a:schemeClr val="accent4"/>
          </a:solidFill>
          <a:ln w="25400" cap="flat" cmpd="sng" algn="ctr">
            <a:noFill/>
            <a:prstDash val="solid"/>
          </a:ln>
          <a:effectLst/>
        </p:spPr>
        <p:txBody>
          <a:bodyPr rtlCol="0" anchor="ctr"/>
          <a:lstStyle/>
          <a:p>
            <a:pPr algn="ctr" defTabSz="914400"/>
            <a:endParaRPr lang="en-US" kern="0">
              <a:solidFill>
                <a:sysClr val="window" lastClr="FFFFFF"/>
              </a:solidFill>
            </a:endParaRPr>
          </a:p>
        </p:txBody>
      </p:sp>
    </p:spTree>
    <p:extLst>
      <p:ext uri="{BB962C8B-B14F-4D97-AF65-F5344CB8AC3E}">
        <p14:creationId xmlns:p14="http://schemas.microsoft.com/office/powerpoint/2010/main" val="639629972"/>
      </p:ext>
    </p:extLst>
  </p:cSld>
  <p:clrMapOvr>
    <a:masterClrMapping/>
  </p:clrMapOvr>
  <p:transition spd="slow">
    <p:push dir="u"/>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Automotiv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5" name="Rectangle 4"/>
          <p:cNvSpPr/>
          <p:nvPr userDrawn="1"/>
        </p:nvSpPr>
        <p:spPr>
          <a:xfrm>
            <a:off x="0" y="0"/>
            <a:ext cx="9144000" cy="4541292"/>
          </a:xfrm>
          <a:prstGeom prst="rect">
            <a:avLst/>
          </a:prstGeom>
          <a:solidFill>
            <a:srgbClr val="89AADB"/>
          </a:solidFill>
          <a:ln w="25400" cap="flat" cmpd="sng" algn="ctr">
            <a:noFill/>
            <a:prstDash val="solid"/>
          </a:ln>
          <a:effectLst/>
        </p:spPr>
        <p:txBody>
          <a:bodyPr rtlCol="0" anchor="ctr"/>
          <a:lstStyle/>
          <a:p>
            <a:pPr algn="ctr" defTabSz="914400"/>
            <a:endParaRPr lang="en-US" kern="0">
              <a:solidFill>
                <a:sysClr val="window" lastClr="FFFFFF"/>
              </a:solidFill>
            </a:endParaRPr>
          </a:p>
        </p:txBody>
      </p:sp>
    </p:spTree>
    <p:extLst>
      <p:ext uri="{BB962C8B-B14F-4D97-AF65-F5344CB8AC3E}">
        <p14:creationId xmlns:p14="http://schemas.microsoft.com/office/powerpoint/2010/main" val="999119818"/>
      </p:ext>
    </p:extLst>
  </p:cSld>
  <p:clrMapOvr>
    <a:masterClrMapping/>
  </p:clrMapOvr>
  <p:transition spd="slow">
    <p:push dir="u"/>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CP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5" name="Rectangle 4"/>
          <p:cNvSpPr/>
          <p:nvPr userDrawn="1"/>
        </p:nvSpPr>
        <p:spPr>
          <a:xfrm>
            <a:off x="0" y="0"/>
            <a:ext cx="9144000" cy="4541292"/>
          </a:xfrm>
          <a:prstGeom prst="rect">
            <a:avLst/>
          </a:prstGeom>
          <a:solidFill>
            <a:srgbClr val="FF8200"/>
          </a:solidFill>
          <a:ln w="25400" cap="flat" cmpd="sng" algn="ctr">
            <a:noFill/>
            <a:prstDash val="solid"/>
          </a:ln>
          <a:effectLst/>
        </p:spPr>
        <p:txBody>
          <a:bodyPr rtlCol="0" anchor="ctr"/>
          <a:lstStyle/>
          <a:p>
            <a:pPr algn="ctr" defTabSz="914400"/>
            <a:endParaRPr lang="en-US" kern="0">
              <a:solidFill>
                <a:sysClr val="window" lastClr="FFFFFF"/>
              </a:solidFill>
            </a:endParaRPr>
          </a:p>
        </p:txBody>
      </p:sp>
    </p:spTree>
    <p:extLst>
      <p:ext uri="{BB962C8B-B14F-4D97-AF65-F5344CB8AC3E}">
        <p14:creationId xmlns:p14="http://schemas.microsoft.com/office/powerpoint/2010/main" val="4052301982"/>
      </p:ext>
    </p:extLst>
  </p:cSld>
  <p:clrMapOvr>
    <a:masterClrMapping/>
  </p:clrMapOvr>
  <p:transition spd="slow">
    <p:push dir="u"/>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Agricultur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5" name="Rectangle 4"/>
          <p:cNvSpPr/>
          <p:nvPr userDrawn="1"/>
        </p:nvSpPr>
        <p:spPr>
          <a:xfrm>
            <a:off x="0" y="0"/>
            <a:ext cx="9144000" cy="4541292"/>
          </a:xfrm>
          <a:prstGeom prst="rect">
            <a:avLst/>
          </a:prstGeom>
          <a:solidFill>
            <a:srgbClr val="C1D82F"/>
          </a:solidFill>
          <a:ln w="25400" cap="flat" cmpd="sng" algn="ctr">
            <a:noFill/>
            <a:prstDash val="solid"/>
          </a:ln>
          <a:effectLst/>
        </p:spPr>
        <p:txBody>
          <a:bodyPr rtlCol="0" anchor="ctr"/>
          <a:lstStyle/>
          <a:p>
            <a:pPr algn="ctr" defTabSz="914400"/>
            <a:endParaRPr lang="en-US" kern="0">
              <a:solidFill>
                <a:sysClr val="window" lastClr="FFFFFF"/>
              </a:solidFill>
            </a:endParaRPr>
          </a:p>
        </p:txBody>
      </p:sp>
    </p:spTree>
    <p:extLst>
      <p:ext uri="{BB962C8B-B14F-4D97-AF65-F5344CB8AC3E}">
        <p14:creationId xmlns:p14="http://schemas.microsoft.com/office/powerpoint/2010/main" val="1082304274"/>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ay Photo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448227" y="500220"/>
            <a:ext cx="8249982" cy="3675292"/>
          </a:xfrm>
          <a:prstGeom prst="rect">
            <a:avLst/>
          </a:prstGeom>
        </p:spPr>
        <p:txBody>
          <a:bodyPr anchor="t" anchorCtr="0">
            <a:normAutofit/>
          </a:bodyPr>
          <a:lstStyle>
            <a:lvl1pPr marL="0" indent="0">
              <a:buNone/>
              <a:defRPr sz="1400">
                <a:solidFill>
                  <a:schemeClr val="bg2"/>
                </a:solidFill>
              </a:defRPr>
            </a:lvl1pPr>
          </a:lstStyle>
          <a:p>
            <a:r>
              <a:rPr lang="en-GB" noProof="0" smtClean="0"/>
              <a:t>Photo Only Divider Slide </a:t>
            </a:r>
            <a:endParaRPr lang="en-GB" noProof="0"/>
          </a:p>
        </p:txBody>
      </p:sp>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1278454851"/>
      </p:ext>
    </p:extLst>
  </p:cSld>
  <p:clrMapOvr>
    <a:masterClrMapping/>
  </p:clrMapOvr>
  <p:transition spd="slow">
    <p:push dir="u"/>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GB" noProof="0" smtClean="0"/>
              <a:t>Click to Edit Title</a:t>
            </a:r>
            <a:endParaRPr lang="en-GB" noProof="0"/>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3310344361"/>
      </p:ext>
    </p:extLst>
  </p:cSld>
  <p:clrMapOvr>
    <a:masterClrMapping/>
  </p:clrMapOvr>
  <p:transition spd="slow">
    <p:push dir="u"/>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GB" noProof="0" smtClean="0"/>
              <a:t>Click to Edit Title</a:t>
            </a:r>
            <a:endParaRPr lang="en-GB" noProof="0"/>
          </a:p>
        </p:txBody>
      </p:sp>
      <p:sp>
        <p:nvSpPr>
          <p:cNvPr id="8" name="Text Placeholder 2"/>
          <p:cNvSpPr>
            <a:spLocks noGrp="1"/>
          </p:cNvSpPr>
          <p:nvPr>
            <p:ph idx="11" hasCustomPrompt="1"/>
          </p:nvPr>
        </p:nvSpPr>
        <p:spPr bwMode="auto">
          <a:xfrm>
            <a:off x="447720" y="1091409"/>
            <a:ext cx="8241707" cy="331208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1214626551"/>
      </p:ext>
    </p:extLst>
  </p:cSld>
  <p:clrMapOvr>
    <a:masterClrMapping/>
  </p:clrMapOvr>
  <p:transition spd="slow">
    <p:push dir="u"/>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Text with Headin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39"/>
            <a:ext cx="8246492" cy="373561"/>
          </a:xfrm>
          <a:prstGeom prst="rect">
            <a:avLst/>
          </a:prstGeom>
        </p:spPr>
        <p:txBody>
          <a:bodyPr>
            <a:noAutofit/>
          </a:bodyPr>
          <a:lstStyle>
            <a:lvl1pPr marL="0" indent="0">
              <a:lnSpc>
                <a:spcPct val="100000"/>
              </a:lnSpc>
              <a:buFontTx/>
              <a:buNone/>
              <a:defRPr sz="1800" b="1" i="0"/>
            </a:lvl1pPr>
          </a:lstStyle>
          <a:p>
            <a:pPr lvl="0"/>
            <a:r>
              <a:rPr lang="en-GB" noProof="0" smtClean="0"/>
              <a:t>Click to edit heading</a:t>
            </a:r>
            <a:endParaRPr lang="en-GB" noProof="0"/>
          </a:p>
        </p:txBody>
      </p:sp>
      <p:sp>
        <p:nvSpPr>
          <p:cNvPr id="4" name="Title 3"/>
          <p:cNvSpPr>
            <a:spLocks noGrp="1"/>
          </p:cNvSpPr>
          <p:nvPr>
            <p:ph type="title" hasCustomPrompt="1"/>
          </p:nvPr>
        </p:nvSpPr>
        <p:spPr/>
        <p:txBody>
          <a:bodyPr/>
          <a:lstStyle/>
          <a:p>
            <a:r>
              <a:rPr lang="en-GB" noProof="0" smtClean="0"/>
              <a:t>Click to Edit Title</a:t>
            </a:r>
            <a:endParaRPr lang="en-GB" noProof="0"/>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7" name="Text Placeholder 2"/>
          <p:cNvSpPr>
            <a:spLocks noGrp="1"/>
          </p:cNvSpPr>
          <p:nvPr>
            <p:ph idx="15" hasCustomPrompt="1"/>
          </p:nvPr>
        </p:nvSpPr>
        <p:spPr bwMode="auto">
          <a:xfrm>
            <a:off x="447720" y="1555059"/>
            <a:ext cx="8241707" cy="284843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Tree>
    <p:extLst>
      <p:ext uri="{BB962C8B-B14F-4D97-AF65-F5344CB8AC3E}">
        <p14:creationId xmlns:p14="http://schemas.microsoft.com/office/powerpoint/2010/main" val="2610163105"/>
      </p:ext>
    </p:extLst>
  </p:cSld>
  <p:clrMapOvr>
    <a:masterClrMapping/>
  </p:clrMapOvr>
  <p:transition spd="slow">
    <p:push dir="u"/>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2-Line Introduction">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0"/>
            <a:ext cx="8246492" cy="650378"/>
          </a:xfrm>
          <a:prstGeom prst="rect">
            <a:avLst/>
          </a:prstGeom>
        </p:spPr>
        <p:txBody>
          <a:bodyPr>
            <a:noAutofit/>
          </a:bodyPr>
          <a:lstStyle>
            <a:lvl1pPr marL="0" indent="0">
              <a:lnSpc>
                <a:spcPct val="100000"/>
              </a:lnSpc>
              <a:buFontTx/>
              <a:buNone/>
              <a:defRPr sz="1800" b="1" i="0">
                <a:solidFill>
                  <a:schemeClr val="accent1"/>
                </a:solidFill>
              </a:defRPr>
            </a:lvl1pPr>
          </a:lstStyle>
          <a:p>
            <a:pPr lvl="0"/>
            <a:r>
              <a:rPr lang="en-GB" noProof="0" smtClean="0"/>
              <a:t>Click to edit text. Main idea, quote, or phrase two lines and under may go in this text box. </a:t>
            </a:r>
            <a:endParaRPr lang="en-GB" noProof="0"/>
          </a:p>
        </p:txBody>
      </p:sp>
      <p:sp>
        <p:nvSpPr>
          <p:cNvPr id="4" name="Title 3"/>
          <p:cNvSpPr>
            <a:spLocks noGrp="1"/>
          </p:cNvSpPr>
          <p:nvPr>
            <p:ph type="title" hasCustomPrompt="1"/>
          </p:nvPr>
        </p:nvSpPr>
        <p:spPr/>
        <p:txBody>
          <a:bodyPr/>
          <a:lstStyle/>
          <a:p>
            <a:r>
              <a:rPr lang="en-GB" noProof="0" smtClean="0"/>
              <a:t>Click to Edit Title</a:t>
            </a:r>
            <a:endParaRPr lang="en-GB" noProof="0"/>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7" name="Text Placeholder 2"/>
          <p:cNvSpPr>
            <a:spLocks noGrp="1"/>
          </p:cNvSpPr>
          <p:nvPr>
            <p:ph idx="15" hasCustomPrompt="1"/>
          </p:nvPr>
        </p:nvSpPr>
        <p:spPr bwMode="auto">
          <a:xfrm>
            <a:off x="447720" y="1833518"/>
            <a:ext cx="8241707" cy="256997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Tree>
    <p:extLst>
      <p:ext uri="{BB962C8B-B14F-4D97-AF65-F5344CB8AC3E}">
        <p14:creationId xmlns:p14="http://schemas.microsoft.com/office/powerpoint/2010/main" val="2969659024"/>
      </p:ext>
    </p:extLst>
  </p:cSld>
  <p:clrMapOvr>
    <a:masterClrMapping/>
  </p:clrMapOvr>
  <p:transition spd="slow">
    <p:push dir="u"/>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3-Line Introduction 2">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0"/>
            <a:ext cx="8246492" cy="870872"/>
          </a:xfrm>
          <a:prstGeom prst="rect">
            <a:avLst/>
          </a:prstGeom>
        </p:spPr>
        <p:txBody>
          <a:bodyPr>
            <a:noAutofit/>
          </a:bodyPr>
          <a:lstStyle>
            <a:lvl1pPr marL="0" marR="0" indent="0" algn="l" defTabSz="457155" rtl="0" eaLnBrk="1" fontAlgn="base" latinLnBrk="0" hangingPunct="1">
              <a:lnSpc>
                <a:spcPct val="100000"/>
              </a:lnSpc>
              <a:spcBef>
                <a:spcPct val="20000"/>
              </a:spcBef>
              <a:spcAft>
                <a:spcPct val="0"/>
              </a:spcAft>
              <a:buClr>
                <a:schemeClr val="accent1"/>
              </a:buClr>
              <a:buSzTx/>
              <a:buFontTx/>
              <a:buNone/>
              <a:tabLst/>
              <a:defRPr sz="1800" b="1" i="0">
                <a:solidFill>
                  <a:schemeClr val="accent1"/>
                </a:solidFill>
              </a:defRPr>
            </a:lvl1pPr>
          </a:lstStyle>
          <a:p>
            <a:pPr marL="0" marR="0" lvl="0" indent="0" algn="l" defTabSz="457155" rtl="0" eaLnBrk="1" fontAlgn="base" latinLnBrk="0" hangingPunct="1">
              <a:lnSpc>
                <a:spcPct val="100000"/>
              </a:lnSpc>
              <a:spcBef>
                <a:spcPct val="20000"/>
              </a:spcBef>
              <a:spcAft>
                <a:spcPct val="0"/>
              </a:spcAft>
              <a:buClr>
                <a:schemeClr val="accent1"/>
              </a:buClr>
              <a:buSzTx/>
              <a:buFontTx/>
              <a:buNone/>
              <a:tabLst/>
              <a:defRPr/>
            </a:pPr>
            <a:r>
              <a:rPr lang="en-GB" noProof="0" smtClean="0"/>
              <a:t>Click to edit text. Main idea, quote, or phrase three lines and under may go in this text box. For text over three lines adjust the size of this box.</a:t>
            </a:r>
            <a:endParaRPr lang="en-GB" noProof="0"/>
          </a:p>
        </p:txBody>
      </p:sp>
      <p:sp>
        <p:nvSpPr>
          <p:cNvPr id="4" name="Title 3"/>
          <p:cNvSpPr>
            <a:spLocks noGrp="1"/>
          </p:cNvSpPr>
          <p:nvPr>
            <p:ph type="title" hasCustomPrompt="1"/>
          </p:nvPr>
        </p:nvSpPr>
        <p:spPr/>
        <p:txBody>
          <a:bodyPr/>
          <a:lstStyle/>
          <a:p>
            <a:r>
              <a:rPr lang="en-GB" noProof="0" smtClean="0"/>
              <a:t>Click to Edit Title</a:t>
            </a:r>
            <a:endParaRPr lang="en-GB" noProof="0"/>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7" name="Text Placeholder 2"/>
          <p:cNvSpPr>
            <a:spLocks noGrp="1"/>
          </p:cNvSpPr>
          <p:nvPr>
            <p:ph idx="15" hasCustomPrompt="1"/>
          </p:nvPr>
        </p:nvSpPr>
        <p:spPr bwMode="auto">
          <a:xfrm>
            <a:off x="447720" y="2057401"/>
            <a:ext cx="8241707" cy="234609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Tree>
    <p:extLst>
      <p:ext uri="{BB962C8B-B14F-4D97-AF65-F5344CB8AC3E}">
        <p14:creationId xmlns:p14="http://schemas.microsoft.com/office/powerpoint/2010/main" val="119821834"/>
      </p:ext>
    </p:extLst>
  </p:cSld>
  <p:clrMapOvr>
    <a:masterClrMapping/>
  </p:clrMapOvr>
  <p:transition spd="slow">
    <p:push dir="u"/>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6" name="Text Placeholder 5"/>
          <p:cNvSpPr>
            <a:spLocks noGrp="1"/>
          </p:cNvSpPr>
          <p:nvPr>
            <p:ph type="body" sz="quarter" idx="15" hasCustomPrompt="1"/>
          </p:nvPr>
        </p:nvSpPr>
        <p:spPr>
          <a:xfrm>
            <a:off x="454995" y="1091572"/>
            <a:ext cx="3917637" cy="553158"/>
          </a:xfrm>
          <a:prstGeom prst="rect">
            <a:avLst/>
          </a:prstGeom>
        </p:spPr>
        <p:txBody>
          <a:bodyPr anchor="b" anchorCtr="0">
            <a:noAutofit/>
          </a:bodyPr>
          <a:lstStyle>
            <a:lvl1pPr marL="0" indent="0">
              <a:lnSpc>
                <a:spcPct val="100000"/>
              </a:lnSpc>
              <a:buFontTx/>
              <a:buNone/>
              <a:defRPr sz="1800" b="1" i="0"/>
            </a:lvl1pPr>
          </a:lstStyle>
          <a:p>
            <a:pPr lvl="0"/>
            <a:r>
              <a:rPr lang="en-GB" noProof="0" smtClean="0"/>
              <a:t>Click to edit heading</a:t>
            </a:r>
            <a:endParaRPr lang="en-GB" noProof="0"/>
          </a:p>
        </p:txBody>
      </p:sp>
      <p:sp>
        <p:nvSpPr>
          <p:cNvPr id="18" name="Text Placeholder 12"/>
          <p:cNvSpPr>
            <a:spLocks noGrp="1"/>
          </p:cNvSpPr>
          <p:nvPr>
            <p:ph type="body" sz="quarter" idx="17" hasCustomPrompt="1"/>
          </p:nvPr>
        </p:nvSpPr>
        <p:spPr>
          <a:xfrm>
            <a:off x="455719" y="1674817"/>
            <a:ext cx="3916035" cy="2728908"/>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1" name="Text Placeholder 5"/>
          <p:cNvSpPr>
            <a:spLocks noGrp="1"/>
          </p:cNvSpPr>
          <p:nvPr>
            <p:ph type="body" sz="quarter" idx="19" hasCustomPrompt="1"/>
          </p:nvPr>
        </p:nvSpPr>
        <p:spPr>
          <a:xfrm>
            <a:off x="4772025" y="1091572"/>
            <a:ext cx="3918272" cy="553158"/>
          </a:xfrm>
          <a:prstGeom prst="rect">
            <a:avLst/>
          </a:prstGeom>
        </p:spPr>
        <p:txBody>
          <a:bodyPr anchor="b" anchorCtr="0">
            <a:noAutofit/>
          </a:bodyPr>
          <a:lstStyle>
            <a:lvl1pPr marL="0" indent="0">
              <a:lnSpc>
                <a:spcPct val="100000"/>
              </a:lnSpc>
              <a:buFontTx/>
              <a:buNone/>
              <a:defRPr sz="1800" b="1" i="0"/>
            </a:lvl1pPr>
          </a:lstStyle>
          <a:p>
            <a:pPr lvl="0"/>
            <a:r>
              <a:rPr lang="en-GB" noProof="0" smtClean="0"/>
              <a:t>Click to edit heading</a:t>
            </a:r>
            <a:endParaRPr lang="en-GB" noProof="0"/>
          </a:p>
        </p:txBody>
      </p:sp>
      <p:sp>
        <p:nvSpPr>
          <p:cNvPr id="12" name="Text Placeholder 12"/>
          <p:cNvSpPr>
            <a:spLocks noGrp="1"/>
          </p:cNvSpPr>
          <p:nvPr>
            <p:ph type="body" sz="quarter" idx="20" hasCustomPrompt="1"/>
          </p:nvPr>
        </p:nvSpPr>
        <p:spPr>
          <a:xfrm>
            <a:off x="4773384" y="1674817"/>
            <a:ext cx="3916035" cy="2728908"/>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4" name="Slide Number Placeholder 4"/>
          <p:cNvSpPr>
            <a:spLocks noGrp="1"/>
          </p:cNvSpPr>
          <p:nvPr>
            <p:ph type="sldNum" sz="quarter" idx="14"/>
          </p:nvPr>
        </p:nvSpPr>
        <p:spPr>
          <a:xfrm>
            <a:off x="8447485" y="4759630"/>
            <a:ext cx="247535" cy="150195"/>
          </a:xfrm>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3888381272"/>
      </p:ext>
    </p:extLst>
  </p:cSld>
  <p:clrMapOvr>
    <a:masterClrMapping/>
  </p:clrMapOvr>
  <p:transition spd="slow">
    <p:push dir="u"/>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3-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6" name="Text Placeholder 5"/>
          <p:cNvSpPr>
            <a:spLocks noGrp="1"/>
          </p:cNvSpPr>
          <p:nvPr>
            <p:ph type="body" sz="quarter" idx="15" hasCustomPrompt="1"/>
          </p:nvPr>
        </p:nvSpPr>
        <p:spPr>
          <a:xfrm>
            <a:off x="447736" y="1091572"/>
            <a:ext cx="2511364" cy="553158"/>
          </a:xfrm>
          <a:prstGeom prst="rect">
            <a:avLst/>
          </a:prstGeom>
        </p:spPr>
        <p:txBody>
          <a:bodyPr anchor="b" anchorCtr="0">
            <a:noAutofit/>
          </a:bodyPr>
          <a:lstStyle>
            <a:lvl1pPr marL="0" indent="0">
              <a:lnSpc>
                <a:spcPct val="100000"/>
              </a:lnSpc>
              <a:buFontTx/>
              <a:buNone/>
              <a:defRPr sz="1500" b="1" i="0" baseline="0"/>
            </a:lvl1pPr>
          </a:lstStyle>
          <a:p>
            <a:pPr lvl="0"/>
            <a:r>
              <a:rPr lang="en-GB" noProof="0" smtClean="0"/>
              <a:t>Click to edit heading </a:t>
            </a:r>
            <a:endParaRPr lang="en-GB" noProof="0"/>
          </a:p>
        </p:txBody>
      </p:sp>
      <p:sp>
        <p:nvSpPr>
          <p:cNvPr id="18" name="Text Placeholder 12"/>
          <p:cNvSpPr>
            <a:spLocks noGrp="1"/>
          </p:cNvSpPr>
          <p:nvPr>
            <p:ph type="body" sz="quarter" idx="17" hasCustomPrompt="1"/>
          </p:nvPr>
        </p:nvSpPr>
        <p:spPr>
          <a:xfrm>
            <a:off x="447736" y="1685518"/>
            <a:ext cx="2510617" cy="2719125"/>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11" name="Text Placeholder 5"/>
          <p:cNvSpPr>
            <a:spLocks noGrp="1"/>
          </p:cNvSpPr>
          <p:nvPr>
            <p:ph type="body" sz="quarter" idx="23" hasCustomPrompt="1"/>
          </p:nvPr>
        </p:nvSpPr>
        <p:spPr>
          <a:xfrm>
            <a:off x="3272504" y="1091572"/>
            <a:ext cx="2511364" cy="553158"/>
          </a:xfrm>
          <a:prstGeom prst="rect">
            <a:avLst/>
          </a:prstGeom>
        </p:spPr>
        <p:txBody>
          <a:bodyPr anchor="b" anchorCtr="0">
            <a:noAutofit/>
          </a:bodyPr>
          <a:lstStyle>
            <a:lvl1pPr marL="0" indent="0">
              <a:lnSpc>
                <a:spcPct val="100000"/>
              </a:lnSpc>
              <a:buFontTx/>
              <a:buNone/>
              <a:defRPr sz="1500" b="1" i="0" baseline="0"/>
            </a:lvl1pPr>
          </a:lstStyle>
          <a:p>
            <a:pPr lvl="0"/>
            <a:r>
              <a:rPr lang="en-GB" noProof="0" smtClean="0"/>
              <a:t>Click to edit heading </a:t>
            </a:r>
            <a:endParaRPr lang="en-GB" noProof="0"/>
          </a:p>
        </p:txBody>
      </p:sp>
      <p:sp>
        <p:nvSpPr>
          <p:cNvPr id="14" name="Text Placeholder 12"/>
          <p:cNvSpPr>
            <a:spLocks noGrp="1"/>
          </p:cNvSpPr>
          <p:nvPr>
            <p:ph type="body" sz="quarter" idx="24" hasCustomPrompt="1"/>
          </p:nvPr>
        </p:nvSpPr>
        <p:spPr>
          <a:xfrm>
            <a:off x="3272878" y="1685518"/>
            <a:ext cx="2510617" cy="2719125"/>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7" name="Text Placeholder 5"/>
          <p:cNvSpPr>
            <a:spLocks noGrp="1"/>
          </p:cNvSpPr>
          <p:nvPr>
            <p:ph type="body" sz="quarter" idx="25" hasCustomPrompt="1"/>
          </p:nvPr>
        </p:nvSpPr>
        <p:spPr>
          <a:xfrm>
            <a:off x="6177676" y="1091572"/>
            <a:ext cx="2511364" cy="553158"/>
          </a:xfrm>
          <a:prstGeom prst="rect">
            <a:avLst/>
          </a:prstGeom>
        </p:spPr>
        <p:txBody>
          <a:bodyPr anchor="b" anchorCtr="0">
            <a:noAutofit/>
          </a:bodyPr>
          <a:lstStyle>
            <a:lvl1pPr marL="0" indent="0">
              <a:lnSpc>
                <a:spcPct val="100000"/>
              </a:lnSpc>
              <a:buFontTx/>
              <a:buNone/>
              <a:defRPr sz="1500" b="1" i="0" baseline="0"/>
            </a:lvl1pPr>
          </a:lstStyle>
          <a:p>
            <a:pPr lvl="0"/>
            <a:r>
              <a:rPr lang="en-GB" noProof="0" smtClean="0"/>
              <a:t>Click to edit heading </a:t>
            </a:r>
            <a:endParaRPr lang="en-GB" noProof="0"/>
          </a:p>
        </p:txBody>
      </p:sp>
      <p:sp>
        <p:nvSpPr>
          <p:cNvPr id="20" name="Text Placeholder 12"/>
          <p:cNvSpPr>
            <a:spLocks noGrp="1"/>
          </p:cNvSpPr>
          <p:nvPr>
            <p:ph type="body" sz="quarter" idx="26" hasCustomPrompt="1"/>
          </p:nvPr>
        </p:nvSpPr>
        <p:spPr>
          <a:xfrm>
            <a:off x="6178050" y="1685518"/>
            <a:ext cx="2510617" cy="2719125"/>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Tree>
    <p:extLst>
      <p:ext uri="{BB962C8B-B14F-4D97-AF65-F5344CB8AC3E}">
        <p14:creationId xmlns:p14="http://schemas.microsoft.com/office/powerpoint/2010/main" val="2128150306"/>
      </p:ext>
    </p:extLst>
  </p:cSld>
  <p:clrMapOvr>
    <a:masterClrMapping/>
  </p:clrMapOvr>
  <p:transition spd="slow">
    <p:push dir="u"/>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10" name="Text Placeholder 12"/>
          <p:cNvSpPr>
            <a:spLocks noGrp="1"/>
          </p:cNvSpPr>
          <p:nvPr>
            <p:ph type="body" sz="quarter" idx="20" hasCustomPrompt="1"/>
          </p:nvPr>
        </p:nvSpPr>
        <p:spPr>
          <a:xfrm>
            <a:off x="4626363" y="1814425"/>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2" name="Text Placeholder 5"/>
          <p:cNvSpPr>
            <a:spLocks noGrp="1"/>
          </p:cNvSpPr>
          <p:nvPr>
            <p:ph type="body" sz="quarter" idx="19" hasCustomPrompt="1"/>
          </p:nvPr>
        </p:nvSpPr>
        <p:spPr>
          <a:xfrm>
            <a:off x="4625009" y="1232301"/>
            <a:ext cx="4063787" cy="546541"/>
          </a:xfrm>
          <a:prstGeom prst="rect">
            <a:avLst/>
          </a:prstGeom>
        </p:spPr>
        <p:txBody>
          <a:bodyPr anchor="b" anchorCtr="0">
            <a:noAutofit/>
          </a:bodyPr>
          <a:lstStyle>
            <a:lvl1pPr marL="0" indent="0">
              <a:lnSpc>
                <a:spcPct val="100000"/>
              </a:lnSpc>
              <a:buFontTx/>
              <a:buNone/>
              <a:defRPr sz="1800" b="1" i="0"/>
            </a:lvl1pPr>
          </a:lstStyle>
          <a:p>
            <a:pPr lvl="0"/>
            <a:r>
              <a:rPr lang="en-GB" noProof="0" smtClean="0"/>
              <a:t>Click to edit heading</a:t>
            </a:r>
            <a:endParaRPr lang="en-GB" noProof="0"/>
          </a:p>
        </p:txBody>
      </p:sp>
      <p:sp>
        <p:nvSpPr>
          <p:cNvPr id="13" name="Picture Placeholder 4"/>
          <p:cNvSpPr>
            <a:spLocks noGrp="1"/>
          </p:cNvSpPr>
          <p:nvPr>
            <p:ph type="pic" sz="quarter" idx="14" hasCustomPrompt="1"/>
          </p:nvPr>
        </p:nvSpPr>
        <p:spPr>
          <a:xfrm>
            <a:off x="447675" y="1231199"/>
            <a:ext cx="3892250" cy="3049448"/>
          </a:xfrm>
          <a:prstGeom prst="rect">
            <a:avLst/>
          </a:prstGeom>
        </p:spPr>
        <p:txBody>
          <a:bodyPr anchor="t" anchorCtr="0">
            <a:normAutofit/>
          </a:bodyPr>
          <a:lstStyle>
            <a:lvl1pPr marL="0" indent="0">
              <a:buNone/>
              <a:defRPr sz="1400">
                <a:solidFill>
                  <a:schemeClr val="bg2"/>
                </a:solidFill>
              </a:defRPr>
            </a:lvl1pPr>
          </a:lstStyle>
          <a:p>
            <a:r>
              <a:rPr lang="en-GB" noProof="0" smtClean="0"/>
              <a:t>Photo Here </a:t>
            </a:r>
            <a:endParaRPr lang="en-GB" noProof="0"/>
          </a:p>
        </p:txBody>
      </p:sp>
    </p:spTree>
    <p:extLst>
      <p:ext uri="{BB962C8B-B14F-4D97-AF65-F5344CB8AC3E}">
        <p14:creationId xmlns:p14="http://schemas.microsoft.com/office/powerpoint/2010/main" val="596761774"/>
      </p:ext>
    </p:extLst>
  </p:cSld>
  <p:clrMapOvr>
    <a:masterClrMapping/>
  </p:clrMapOvr>
  <p:transition spd="slow">
    <p:push dir="u"/>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Photo Lef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5" name="Slide Number Placeholder 4"/>
          <p:cNvSpPr>
            <a:spLocks noGrp="1"/>
          </p:cNvSpPr>
          <p:nvPr>
            <p:ph type="sldNum" sz="quarter" idx="17"/>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8" name="Text Placeholder 5"/>
          <p:cNvSpPr>
            <a:spLocks noGrp="1"/>
          </p:cNvSpPr>
          <p:nvPr>
            <p:ph type="body" sz="quarter" idx="19" hasCustomPrompt="1"/>
          </p:nvPr>
        </p:nvSpPr>
        <p:spPr>
          <a:xfrm>
            <a:off x="4625009" y="1232301"/>
            <a:ext cx="4063787" cy="546541"/>
          </a:xfrm>
          <a:prstGeom prst="rect">
            <a:avLst/>
          </a:prstGeom>
        </p:spPr>
        <p:txBody>
          <a:bodyPr anchor="b" anchorCtr="0">
            <a:noAutofit/>
          </a:bodyPr>
          <a:lstStyle>
            <a:lvl1pPr marL="0" indent="0">
              <a:lnSpc>
                <a:spcPct val="100000"/>
              </a:lnSpc>
              <a:buFontTx/>
              <a:buNone/>
              <a:defRPr sz="1800" b="1" i="0"/>
            </a:lvl1pPr>
          </a:lstStyle>
          <a:p>
            <a:pPr lvl="0"/>
            <a:r>
              <a:rPr lang="en-GB" noProof="0" smtClean="0"/>
              <a:t>Click to edit heading</a:t>
            </a:r>
            <a:endParaRPr lang="en-GB" noProof="0"/>
          </a:p>
        </p:txBody>
      </p:sp>
      <p:sp>
        <p:nvSpPr>
          <p:cNvPr id="9" name="Text Placeholder 12"/>
          <p:cNvSpPr>
            <a:spLocks noGrp="1"/>
          </p:cNvSpPr>
          <p:nvPr>
            <p:ph type="body" sz="quarter" idx="20" hasCustomPrompt="1"/>
          </p:nvPr>
        </p:nvSpPr>
        <p:spPr>
          <a:xfrm>
            <a:off x="4626363" y="1814425"/>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1" name="Picture Placeholder 4"/>
          <p:cNvSpPr>
            <a:spLocks noGrp="1"/>
          </p:cNvSpPr>
          <p:nvPr>
            <p:ph type="pic" sz="quarter" idx="14" hasCustomPrompt="1"/>
          </p:nvPr>
        </p:nvSpPr>
        <p:spPr>
          <a:xfrm>
            <a:off x="447675" y="1231199"/>
            <a:ext cx="3892250" cy="2258995"/>
          </a:xfrm>
          <a:prstGeom prst="rect">
            <a:avLst/>
          </a:prstGeom>
        </p:spPr>
        <p:txBody>
          <a:bodyPr anchor="t" anchorCtr="0">
            <a:normAutofit/>
          </a:bodyPr>
          <a:lstStyle>
            <a:lvl1pPr marL="0" indent="0">
              <a:buNone/>
              <a:defRPr sz="1400">
                <a:solidFill>
                  <a:schemeClr val="bg2"/>
                </a:solidFill>
              </a:defRPr>
            </a:lvl1pPr>
          </a:lstStyle>
          <a:p>
            <a:r>
              <a:rPr lang="en-GB" noProof="0" smtClean="0"/>
              <a:t>Photo Here </a:t>
            </a:r>
            <a:endParaRPr lang="en-GB" noProof="0"/>
          </a:p>
        </p:txBody>
      </p:sp>
      <p:sp>
        <p:nvSpPr>
          <p:cNvPr id="4" name="Rectangle 3"/>
          <p:cNvSpPr/>
          <p:nvPr userDrawn="1"/>
        </p:nvSpPr>
        <p:spPr>
          <a:xfrm>
            <a:off x="447675"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a:lnSpc>
                <a:spcPct val="110000"/>
              </a:lnSpc>
              <a:defRPr/>
            </a:pPr>
            <a:endParaRPr lang="en-GB" sz="900" i="1" smtClean="0">
              <a:solidFill>
                <a:prstClr val="white"/>
              </a:solidFill>
            </a:endParaRPr>
          </a:p>
          <a:p>
            <a:pPr>
              <a:lnSpc>
                <a:spcPct val="110000"/>
              </a:lnSpc>
              <a:defRPr/>
            </a:pPr>
            <a:endParaRPr lang="en-GB" sz="900" i="1" smtClean="0">
              <a:solidFill>
                <a:prstClr val="white"/>
              </a:solidFill>
            </a:endParaRPr>
          </a:p>
          <a:p>
            <a:pPr>
              <a:lnSpc>
                <a:spcPct val="110000"/>
              </a:lnSpc>
            </a:pPr>
            <a:endParaRPr lang="en-GB" sz="900" i="1">
              <a:solidFill>
                <a:prstClr val="white"/>
              </a:solidFill>
            </a:endParaRPr>
          </a:p>
        </p:txBody>
      </p:sp>
      <p:sp>
        <p:nvSpPr>
          <p:cNvPr id="13" name="Text Placeholder 6"/>
          <p:cNvSpPr>
            <a:spLocks noGrp="1"/>
          </p:cNvSpPr>
          <p:nvPr>
            <p:ph type="body" sz="quarter" idx="22" hasCustomPrompt="1"/>
          </p:nvPr>
        </p:nvSpPr>
        <p:spPr>
          <a:xfrm>
            <a:off x="533400" y="3580261"/>
            <a:ext cx="3733800" cy="609600"/>
          </a:xfrm>
          <a:prstGeom prst="rect">
            <a:avLst/>
          </a:prstGeom>
        </p:spPr>
        <p:txBody>
          <a:bodyPr vert="horz" lIns="0" tIns="0" rIns="0" bIns="0"/>
          <a:lstStyle>
            <a:lvl1pPr marL="74250" marR="0" indent="0" algn="l" defTabSz="457155" rtl="0" eaLnBrk="1" fontAlgn="base" latinLnBrk="0" hangingPunct="1">
              <a:lnSpc>
                <a:spcPct val="110000"/>
              </a:lnSpc>
              <a:spcBef>
                <a:spcPts val="400"/>
              </a:spcBef>
              <a:spcAft>
                <a:spcPct val="0"/>
              </a:spcAft>
              <a:buClr>
                <a:schemeClr val="accent1"/>
              </a:buClr>
              <a:buSzTx/>
              <a:buFont typeface="Arial"/>
              <a:buNone/>
              <a:tabLst/>
              <a:defRPr sz="900" b="0" i="1" baseline="0">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50" marR="0" lvl="0" indent="0" algn="l" defTabSz="457155" rtl="0" eaLnBrk="1" fontAlgn="base" latinLnBrk="0" hangingPunct="1">
              <a:lnSpc>
                <a:spcPct val="110000"/>
              </a:lnSpc>
              <a:spcBef>
                <a:spcPts val="400"/>
              </a:spcBef>
              <a:spcAft>
                <a:spcPct val="0"/>
              </a:spcAft>
              <a:buClr>
                <a:schemeClr val="accent1"/>
              </a:buClr>
              <a:buSzTx/>
              <a:buFont typeface="Arial"/>
              <a:buNone/>
              <a:tabLst/>
              <a:defRPr/>
            </a:pPr>
            <a:r>
              <a:rPr lang="en-GB" sz="1100" b="0" i="1" noProof="0" dirty="0" smtClean="0">
                <a:solidFill>
                  <a:schemeClr val="bg1"/>
                </a:solidFill>
              </a:rPr>
              <a:t>Caption or</a:t>
            </a:r>
            <a:r>
              <a:rPr lang="en-GB" sz="1100" b="0" i="1" baseline="0" noProof="0" dirty="0" smtClean="0">
                <a:solidFill>
                  <a:schemeClr val="bg1"/>
                </a:solidFill>
              </a:rPr>
              <a:t> credit for a photo could be put in this space. </a:t>
            </a:r>
            <a:r>
              <a:rPr lang="en-GB" sz="1100" b="0" i="1" noProof="0" dirty="0" smtClean="0">
                <a:solidFill>
                  <a:schemeClr val="bg1"/>
                </a:solidFill>
              </a:rPr>
              <a:t>You may adjust the height of this box</a:t>
            </a:r>
            <a:r>
              <a:rPr lang="en-GB" sz="1100" b="0" i="1" baseline="0" noProof="0" dirty="0" smtClean="0">
                <a:solidFill>
                  <a:schemeClr val="bg1"/>
                </a:solidFill>
              </a:rPr>
              <a:t> to accommodate more or less text. Suggested number of lines of text is no less than two and no more than four.</a:t>
            </a:r>
            <a:endParaRPr lang="en-GB" sz="1100" b="0" i="1" noProof="0" dirty="0" smtClean="0">
              <a:solidFill>
                <a:schemeClr val="bg1"/>
              </a:solidFill>
            </a:endParaRPr>
          </a:p>
        </p:txBody>
      </p:sp>
    </p:spTree>
    <p:extLst>
      <p:ext uri="{BB962C8B-B14F-4D97-AF65-F5344CB8AC3E}">
        <p14:creationId xmlns:p14="http://schemas.microsoft.com/office/powerpoint/2010/main" val="3605323460"/>
      </p:ext>
    </p:extLst>
  </p:cSld>
  <p:clrMapOvr>
    <a:masterClrMapping/>
  </p:clrMapOvr>
  <p:transition spd="slow">
    <p:push dir="u"/>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8" name="Text Placeholder 5"/>
          <p:cNvSpPr>
            <a:spLocks noGrp="1"/>
          </p:cNvSpPr>
          <p:nvPr>
            <p:ph type="body" sz="quarter" idx="19" hasCustomPrompt="1"/>
          </p:nvPr>
        </p:nvSpPr>
        <p:spPr>
          <a:xfrm>
            <a:off x="451704" y="1225685"/>
            <a:ext cx="4063787" cy="553158"/>
          </a:xfrm>
          <a:prstGeom prst="rect">
            <a:avLst/>
          </a:prstGeom>
        </p:spPr>
        <p:txBody>
          <a:bodyPr anchor="b" anchorCtr="0">
            <a:noAutofit/>
          </a:bodyPr>
          <a:lstStyle>
            <a:lvl1pPr marL="0" indent="0">
              <a:lnSpc>
                <a:spcPct val="100000"/>
              </a:lnSpc>
              <a:buFontTx/>
              <a:buNone/>
              <a:defRPr sz="1800" b="1" i="0"/>
            </a:lvl1pPr>
          </a:lstStyle>
          <a:p>
            <a:pPr lvl="0"/>
            <a:r>
              <a:rPr lang="en-GB" noProof="0" smtClean="0"/>
              <a:t>Click to edit heading</a:t>
            </a:r>
            <a:endParaRPr lang="en-GB" noProof="0"/>
          </a:p>
        </p:txBody>
      </p:sp>
      <p:sp>
        <p:nvSpPr>
          <p:cNvPr id="9" name="Text Placeholder 12"/>
          <p:cNvSpPr>
            <a:spLocks noGrp="1"/>
          </p:cNvSpPr>
          <p:nvPr>
            <p:ph type="body" sz="quarter" idx="20" hasCustomPrompt="1"/>
          </p:nvPr>
        </p:nvSpPr>
        <p:spPr>
          <a:xfrm>
            <a:off x="453058" y="1814425"/>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13" name="Picture Placeholder 4"/>
          <p:cNvSpPr>
            <a:spLocks noGrp="1"/>
          </p:cNvSpPr>
          <p:nvPr>
            <p:ph type="pic" sz="quarter" idx="14" hasCustomPrompt="1"/>
          </p:nvPr>
        </p:nvSpPr>
        <p:spPr>
          <a:xfrm>
            <a:off x="4795557" y="1231199"/>
            <a:ext cx="3892250" cy="3049448"/>
          </a:xfrm>
          <a:prstGeom prst="rect">
            <a:avLst/>
          </a:prstGeom>
        </p:spPr>
        <p:txBody>
          <a:bodyPr anchor="t" anchorCtr="0">
            <a:normAutofit/>
          </a:bodyPr>
          <a:lstStyle>
            <a:lvl1pPr marL="0" indent="0">
              <a:buNone/>
              <a:defRPr sz="1400">
                <a:solidFill>
                  <a:schemeClr val="bg2"/>
                </a:solidFill>
              </a:defRPr>
            </a:lvl1pPr>
          </a:lstStyle>
          <a:p>
            <a:r>
              <a:rPr lang="en-GB" noProof="0" smtClean="0"/>
              <a:t>Photo Here </a:t>
            </a:r>
            <a:endParaRPr lang="en-GB" noProof="0"/>
          </a:p>
        </p:txBody>
      </p:sp>
    </p:spTree>
    <p:extLst>
      <p:ext uri="{BB962C8B-B14F-4D97-AF65-F5344CB8AC3E}">
        <p14:creationId xmlns:p14="http://schemas.microsoft.com/office/powerpoint/2010/main" val="397097835"/>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ditable Color Divider">
    <p:spTree>
      <p:nvGrpSpPr>
        <p:cNvPr id="1" name=""/>
        <p:cNvGrpSpPr/>
        <p:nvPr/>
      </p:nvGrpSpPr>
      <p:grpSpPr>
        <a:xfrm>
          <a:off x="0" y="0"/>
          <a:ext cx="0" cy="0"/>
          <a:chOff x="0" y="0"/>
          <a:chExt cx="0" cy="0"/>
        </a:xfrm>
      </p:grpSpPr>
      <p:sp>
        <p:nvSpPr>
          <p:cNvPr id="7" name="Rectangle 6"/>
          <p:cNvSpPr/>
          <p:nvPr userDrawn="1"/>
        </p:nvSpPr>
        <p:spPr>
          <a:xfrm>
            <a:off x="447854" y="413473"/>
            <a:ext cx="8247911" cy="3774272"/>
          </a:xfrm>
          <a:prstGeom prst="rect">
            <a:avLst/>
          </a:prstGeom>
          <a:solidFill>
            <a:srgbClr val="B1B3B3"/>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5" name="Text Placeholder 19"/>
          <p:cNvSpPr>
            <a:spLocks noGrp="1"/>
          </p:cNvSpPr>
          <p:nvPr>
            <p:ph type="body" sz="quarter" idx="11" hasCustomPrompt="1"/>
          </p:nvPr>
        </p:nvSpPr>
        <p:spPr>
          <a:xfrm>
            <a:off x="723286" y="1551443"/>
            <a:ext cx="7715724" cy="639527"/>
          </a:xfrm>
          <a:prstGeom prst="rect">
            <a:avLst/>
          </a:prstGeom>
        </p:spPr>
        <p:txBody>
          <a:bodyPr lIns="0" tIns="0" rIns="0" bIns="0"/>
          <a:lstStyle>
            <a:lvl1pPr marL="0" indent="0" algn="l">
              <a:buNone/>
              <a:defRPr sz="1400" b="0" i="0" cap="none" spc="90" baseline="0">
                <a:solidFill>
                  <a:srgbClr val="FFFFFF"/>
                </a:solidFill>
                <a:latin typeface="Verdana"/>
                <a:cs typeface="Verdana"/>
              </a:defRPr>
            </a:lvl1pPr>
          </a:lstStyle>
          <a:p>
            <a:pPr lvl="0"/>
            <a:r>
              <a:rPr lang="en-GB" noProof="0" smtClean="0"/>
              <a:t>Click to Add Subtitle</a:t>
            </a:r>
          </a:p>
        </p:txBody>
      </p:sp>
      <p:sp>
        <p:nvSpPr>
          <p:cNvPr id="6" name="Title 2"/>
          <p:cNvSpPr>
            <a:spLocks noGrp="1"/>
          </p:cNvSpPr>
          <p:nvPr>
            <p:ph type="title" hasCustomPrompt="1"/>
          </p:nvPr>
        </p:nvSpPr>
        <p:spPr>
          <a:xfrm>
            <a:off x="723282" y="704831"/>
            <a:ext cx="7715727" cy="668374"/>
          </a:xfrm>
          <a:prstGeom prst="rect">
            <a:avLst/>
          </a:prstGeom>
        </p:spPr>
        <p:txBody>
          <a:bodyPr lIns="0" tIns="0" rIns="0" bIns="0" anchor="ctr" anchorCtr="0"/>
          <a:lstStyle>
            <a:lvl1pPr algn="l">
              <a:lnSpc>
                <a:spcPts val="3000"/>
              </a:lnSpc>
              <a:defRPr sz="2500" b="0" i="0" cap="none" spc="50" baseline="0">
                <a:solidFill>
                  <a:srgbClr val="FFFFFF"/>
                </a:solidFill>
                <a:latin typeface="Verdana"/>
                <a:cs typeface="Verdana"/>
              </a:defRPr>
            </a:lvl1pPr>
          </a:lstStyle>
          <a:p>
            <a:r>
              <a:rPr lang="en-GB" noProof="0" dirty="0" smtClean="0"/>
              <a:t>Editable Color in Master Divider Slide</a:t>
            </a:r>
            <a:br>
              <a:rPr lang="en-GB" noProof="0" dirty="0" smtClean="0"/>
            </a:br>
            <a:r>
              <a:rPr lang="en-GB" noProof="0" dirty="0" smtClean="0"/>
              <a:t>Second Line Title</a:t>
            </a:r>
            <a:endParaRPr lang="en-GB" noProof="0" dirty="0"/>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281302625"/>
      </p:ext>
    </p:extLst>
  </p:cSld>
  <p:clrMapOvr>
    <a:masterClrMapping/>
  </p:clrMapOvr>
  <p:transition spd="slow">
    <p:push dir="u"/>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16" name="Text Placeholder 5"/>
          <p:cNvSpPr>
            <a:spLocks noGrp="1"/>
          </p:cNvSpPr>
          <p:nvPr>
            <p:ph type="body" sz="quarter" idx="19" hasCustomPrompt="1"/>
          </p:nvPr>
        </p:nvSpPr>
        <p:spPr>
          <a:xfrm>
            <a:off x="451704" y="1225685"/>
            <a:ext cx="4063787" cy="553158"/>
          </a:xfrm>
          <a:prstGeom prst="rect">
            <a:avLst/>
          </a:prstGeom>
        </p:spPr>
        <p:txBody>
          <a:bodyPr anchor="b" anchorCtr="0">
            <a:noAutofit/>
          </a:bodyPr>
          <a:lstStyle>
            <a:lvl1pPr marL="0" indent="0">
              <a:lnSpc>
                <a:spcPct val="100000"/>
              </a:lnSpc>
              <a:buFontTx/>
              <a:buNone/>
              <a:defRPr sz="1800" b="1" i="0"/>
            </a:lvl1pPr>
          </a:lstStyle>
          <a:p>
            <a:pPr lvl="0"/>
            <a:r>
              <a:rPr lang="en-GB" noProof="0" smtClean="0"/>
              <a:t>Click to edit heading</a:t>
            </a:r>
            <a:endParaRPr lang="en-GB" noProof="0"/>
          </a:p>
        </p:txBody>
      </p:sp>
      <p:sp>
        <p:nvSpPr>
          <p:cNvPr id="17" name="Text Placeholder 12"/>
          <p:cNvSpPr>
            <a:spLocks noGrp="1"/>
          </p:cNvSpPr>
          <p:nvPr>
            <p:ph type="body" sz="quarter" idx="20" hasCustomPrompt="1"/>
          </p:nvPr>
        </p:nvSpPr>
        <p:spPr>
          <a:xfrm>
            <a:off x="453058" y="1814425"/>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dirty="0" smtClean="0"/>
              <a:t>Add text here</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3" name="Picture Placeholder 4"/>
          <p:cNvSpPr>
            <a:spLocks noGrp="1"/>
          </p:cNvSpPr>
          <p:nvPr>
            <p:ph type="pic" sz="quarter" idx="14" hasCustomPrompt="1"/>
          </p:nvPr>
        </p:nvSpPr>
        <p:spPr>
          <a:xfrm>
            <a:off x="4795557" y="1231199"/>
            <a:ext cx="3892250" cy="2258995"/>
          </a:xfrm>
          <a:prstGeom prst="rect">
            <a:avLst/>
          </a:prstGeom>
        </p:spPr>
        <p:txBody>
          <a:bodyPr anchor="t" anchorCtr="0">
            <a:normAutofit/>
          </a:bodyPr>
          <a:lstStyle>
            <a:lvl1pPr marL="0" indent="0">
              <a:buNone/>
              <a:defRPr sz="1400">
                <a:solidFill>
                  <a:schemeClr val="bg2"/>
                </a:solidFill>
              </a:defRPr>
            </a:lvl1pPr>
          </a:lstStyle>
          <a:p>
            <a:r>
              <a:rPr lang="en-GB" noProof="0" smtClean="0"/>
              <a:t>Photo Here </a:t>
            </a:r>
            <a:endParaRPr lang="en-GB" noProof="0"/>
          </a:p>
        </p:txBody>
      </p:sp>
      <p:sp>
        <p:nvSpPr>
          <p:cNvPr id="24" name="Rectangle 23"/>
          <p:cNvSpPr/>
          <p:nvPr userDrawn="1"/>
        </p:nvSpPr>
        <p:spPr>
          <a:xfrm>
            <a:off x="4795557"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a:lnSpc>
                <a:spcPct val="110000"/>
              </a:lnSpc>
              <a:defRPr/>
            </a:pPr>
            <a:endParaRPr lang="en-GB" sz="900" i="1" smtClean="0">
              <a:solidFill>
                <a:prstClr val="white"/>
              </a:solidFill>
            </a:endParaRPr>
          </a:p>
          <a:p>
            <a:pPr>
              <a:lnSpc>
                <a:spcPct val="110000"/>
              </a:lnSpc>
              <a:defRPr/>
            </a:pPr>
            <a:endParaRPr lang="en-GB" sz="900" i="1" smtClean="0">
              <a:solidFill>
                <a:prstClr val="white"/>
              </a:solidFill>
            </a:endParaRPr>
          </a:p>
          <a:p>
            <a:pPr>
              <a:lnSpc>
                <a:spcPct val="110000"/>
              </a:lnSpc>
            </a:pPr>
            <a:endParaRPr lang="en-GB" sz="900" i="1">
              <a:solidFill>
                <a:prstClr val="white"/>
              </a:solidFill>
            </a:endParaRPr>
          </a:p>
        </p:txBody>
      </p:sp>
      <p:sp>
        <p:nvSpPr>
          <p:cNvPr id="9" name="Text Placeholder 6"/>
          <p:cNvSpPr>
            <a:spLocks noGrp="1"/>
          </p:cNvSpPr>
          <p:nvPr>
            <p:ph type="body" sz="quarter" idx="22" hasCustomPrompt="1"/>
          </p:nvPr>
        </p:nvSpPr>
        <p:spPr>
          <a:xfrm>
            <a:off x="4876800" y="3580261"/>
            <a:ext cx="3733800" cy="609600"/>
          </a:xfrm>
          <a:prstGeom prst="rect">
            <a:avLst/>
          </a:prstGeom>
        </p:spPr>
        <p:txBody>
          <a:bodyPr vert="horz" lIns="0" tIns="0" rIns="0" bIns="0"/>
          <a:lstStyle>
            <a:lvl1pPr marL="74250" marR="0" indent="0" algn="l" defTabSz="457155" rtl="0" eaLnBrk="1" fontAlgn="base" latinLnBrk="0" hangingPunct="1">
              <a:lnSpc>
                <a:spcPct val="110000"/>
              </a:lnSpc>
              <a:spcBef>
                <a:spcPts val="400"/>
              </a:spcBef>
              <a:spcAft>
                <a:spcPct val="0"/>
              </a:spcAft>
              <a:buClr>
                <a:schemeClr val="accent1"/>
              </a:buClr>
              <a:buSzTx/>
              <a:buFont typeface="Arial"/>
              <a:buNone/>
              <a:tabLst/>
              <a:defRPr sz="900" b="0" i="1">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50" marR="0" lvl="0" indent="0" algn="l" defTabSz="457155" rtl="0" eaLnBrk="1" fontAlgn="base" latinLnBrk="0" hangingPunct="1">
              <a:lnSpc>
                <a:spcPct val="110000"/>
              </a:lnSpc>
              <a:spcBef>
                <a:spcPts val="400"/>
              </a:spcBef>
              <a:spcAft>
                <a:spcPct val="0"/>
              </a:spcAft>
              <a:buClr>
                <a:schemeClr val="accent1"/>
              </a:buClr>
              <a:buSzTx/>
              <a:buFont typeface="Arial"/>
              <a:buNone/>
              <a:tabLst/>
              <a:defRPr/>
            </a:pPr>
            <a:r>
              <a:rPr lang="en-GB" sz="1100" b="0" i="1" noProof="0" dirty="0" smtClean="0">
                <a:solidFill>
                  <a:schemeClr val="bg1"/>
                </a:solidFill>
              </a:rPr>
              <a:t>Caption or</a:t>
            </a:r>
            <a:r>
              <a:rPr lang="en-GB" sz="1100" b="0" i="1" baseline="0" noProof="0" dirty="0" smtClean="0">
                <a:solidFill>
                  <a:schemeClr val="bg1"/>
                </a:solidFill>
              </a:rPr>
              <a:t> credit for a photo could be put in this space. </a:t>
            </a:r>
            <a:r>
              <a:rPr lang="en-GB" sz="1100" b="0" i="1" noProof="0" dirty="0" smtClean="0">
                <a:solidFill>
                  <a:schemeClr val="bg1"/>
                </a:solidFill>
              </a:rPr>
              <a:t>You may adjust the height of this box</a:t>
            </a:r>
            <a:r>
              <a:rPr lang="en-GB" sz="1100" b="0" i="1" baseline="0" noProof="0" dirty="0" smtClean="0">
                <a:solidFill>
                  <a:schemeClr val="bg1"/>
                </a:solidFill>
              </a:rPr>
              <a:t> to accommodate more or less text. Suggested number of lines of text is no less than two and no more than four.</a:t>
            </a:r>
            <a:endParaRPr lang="en-GB" sz="1100" b="0" i="1" noProof="0" dirty="0" smtClean="0">
              <a:solidFill>
                <a:schemeClr val="bg1"/>
              </a:solidFill>
            </a:endParaRPr>
          </a:p>
        </p:txBody>
      </p:sp>
    </p:spTree>
    <p:extLst>
      <p:ext uri="{BB962C8B-B14F-4D97-AF65-F5344CB8AC3E}">
        <p14:creationId xmlns:p14="http://schemas.microsoft.com/office/powerpoint/2010/main" val="1464735487"/>
      </p:ext>
    </p:extLst>
  </p:cSld>
  <p:clrMapOvr>
    <a:masterClrMapping/>
  </p:clrMapOvr>
  <p:transition spd="slow">
    <p:push dir="u"/>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2 Photos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6" name="Picture Placeholder 4"/>
          <p:cNvSpPr>
            <a:spLocks noGrp="1"/>
          </p:cNvSpPr>
          <p:nvPr>
            <p:ph type="pic" sz="quarter" idx="14" hasCustomPrompt="1"/>
          </p:nvPr>
        </p:nvSpPr>
        <p:spPr>
          <a:xfrm>
            <a:off x="453642" y="1827361"/>
            <a:ext cx="3904707" cy="2449671"/>
          </a:xfrm>
          <a:prstGeom prst="rect">
            <a:avLst/>
          </a:prstGeom>
        </p:spPr>
        <p:txBody>
          <a:bodyPr anchor="t" anchorCtr="0">
            <a:normAutofit/>
          </a:bodyPr>
          <a:lstStyle>
            <a:lvl1pPr marL="0" indent="0">
              <a:buNone/>
              <a:defRPr sz="1400">
                <a:solidFill>
                  <a:schemeClr val="bg2"/>
                </a:solidFill>
              </a:defRPr>
            </a:lvl1pPr>
          </a:lstStyle>
          <a:p>
            <a:r>
              <a:rPr lang="en-GB" noProof="0" smtClean="0"/>
              <a:t>Photo Here </a:t>
            </a:r>
            <a:endParaRPr lang="en-GB" noProof="0"/>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17" name="Picture Placeholder 4"/>
          <p:cNvSpPr>
            <a:spLocks noGrp="1"/>
          </p:cNvSpPr>
          <p:nvPr>
            <p:ph type="pic" sz="quarter" idx="20" hasCustomPrompt="1"/>
          </p:nvPr>
        </p:nvSpPr>
        <p:spPr>
          <a:xfrm>
            <a:off x="4776839" y="1827361"/>
            <a:ext cx="3916516" cy="2449671"/>
          </a:xfrm>
          <a:prstGeom prst="rect">
            <a:avLst/>
          </a:prstGeom>
        </p:spPr>
        <p:txBody>
          <a:bodyPr anchor="t" anchorCtr="0">
            <a:normAutofit/>
          </a:bodyPr>
          <a:lstStyle>
            <a:lvl1pPr marL="0" indent="0">
              <a:buNone/>
              <a:defRPr sz="1400">
                <a:solidFill>
                  <a:schemeClr val="bg2"/>
                </a:solidFill>
              </a:defRPr>
            </a:lvl1pPr>
          </a:lstStyle>
          <a:p>
            <a:r>
              <a:rPr lang="en-GB" noProof="0" smtClean="0"/>
              <a:t>Photo Here </a:t>
            </a:r>
            <a:endParaRPr lang="en-GB" noProof="0"/>
          </a:p>
        </p:txBody>
      </p:sp>
      <p:sp>
        <p:nvSpPr>
          <p:cNvPr id="18" name="Text Placeholder 5"/>
          <p:cNvSpPr>
            <a:spLocks noGrp="1"/>
          </p:cNvSpPr>
          <p:nvPr>
            <p:ph type="body" sz="quarter" idx="21" hasCustomPrompt="1"/>
          </p:nvPr>
        </p:nvSpPr>
        <p:spPr>
          <a:xfrm>
            <a:off x="451705" y="1225685"/>
            <a:ext cx="3907264" cy="553158"/>
          </a:xfrm>
          <a:prstGeom prst="rect">
            <a:avLst/>
          </a:prstGeom>
        </p:spPr>
        <p:txBody>
          <a:bodyPr anchor="b" anchorCtr="0">
            <a:noAutofit/>
          </a:bodyPr>
          <a:lstStyle>
            <a:lvl1pPr marL="0" indent="0">
              <a:lnSpc>
                <a:spcPct val="100000"/>
              </a:lnSpc>
              <a:buFontTx/>
              <a:buNone/>
              <a:defRPr sz="1800" b="1" i="0"/>
            </a:lvl1pPr>
          </a:lstStyle>
          <a:p>
            <a:pPr lvl="0"/>
            <a:r>
              <a:rPr lang="en-GB" noProof="0" smtClean="0"/>
              <a:t>Click to edit heading</a:t>
            </a:r>
            <a:endParaRPr lang="en-GB" noProof="0"/>
          </a:p>
        </p:txBody>
      </p:sp>
      <p:sp>
        <p:nvSpPr>
          <p:cNvPr id="19" name="Text Placeholder 5"/>
          <p:cNvSpPr>
            <a:spLocks noGrp="1"/>
          </p:cNvSpPr>
          <p:nvPr>
            <p:ph type="body" sz="quarter" idx="22" hasCustomPrompt="1"/>
          </p:nvPr>
        </p:nvSpPr>
        <p:spPr>
          <a:xfrm>
            <a:off x="4776485" y="1225685"/>
            <a:ext cx="3907264" cy="553158"/>
          </a:xfrm>
          <a:prstGeom prst="rect">
            <a:avLst/>
          </a:prstGeom>
        </p:spPr>
        <p:txBody>
          <a:bodyPr anchor="b" anchorCtr="0">
            <a:noAutofit/>
          </a:bodyPr>
          <a:lstStyle>
            <a:lvl1pPr marL="0" indent="0">
              <a:lnSpc>
                <a:spcPct val="100000"/>
              </a:lnSpc>
              <a:buFontTx/>
              <a:buNone/>
              <a:defRPr sz="1800" b="1" i="0"/>
            </a:lvl1pPr>
          </a:lstStyle>
          <a:p>
            <a:pPr lvl="0"/>
            <a:r>
              <a:rPr lang="en-GB" noProof="0" smtClean="0"/>
              <a:t>Click to edit heading</a:t>
            </a:r>
            <a:endParaRPr lang="en-GB" noProof="0"/>
          </a:p>
        </p:txBody>
      </p:sp>
    </p:spTree>
    <p:extLst>
      <p:ext uri="{BB962C8B-B14F-4D97-AF65-F5344CB8AC3E}">
        <p14:creationId xmlns:p14="http://schemas.microsoft.com/office/powerpoint/2010/main" val="459877635"/>
      </p:ext>
    </p:extLst>
  </p:cSld>
  <p:clrMapOvr>
    <a:masterClrMapping/>
  </p:clrMapOvr>
  <p:transition spd="slow">
    <p:push dir="u"/>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ext Placeholder 11"/>
          <p:cNvSpPr>
            <a:spLocks noGrp="1"/>
          </p:cNvSpPr>
          <p:nvPr>
            <p:ph type="body" sz="quarter" idx="12" hasCustomPrompt="1"/>
          </p:nvPr>
        </p:nvSpPr>
        <p:spPr>
          <a:xfrm>
            <a:off x="446424" y="1091047"/>
            <a:ext cx="8235758" cy="3319317"/>
          </a:xfrm>
          <a:prstGeom prst="rect">
            <a:avLst/>
          </a:prstGeom>
        </p:spPr>
        <p:txBody>
          <a:bodyPr/>
          <a:lstStyle>
            <a:lvl1pPr>
              <a:lnSpc>
                <a:spcPct val="150000"/>
              </a:lnSpc>
              <a:defRPr sz="1500"/>
            </a:lvl1pPr>
            <a:lvl2pPr>
              <a:lnSpc>
                <a:spcPct val="150000"/>
              </a:lnSpc>
              <a:defRPr sz="1500"/>
            </a:lvl2pPr>
            <a:lvl3pPr>
              <a:lnSpc>
                <a:spcPct val="150000"/>
              </a:lnSpc>
              <a:defRPr sz="1500"/>
            </a:lvl3pPr>
            <a:lvl4pPr>
              <a:lnSpc>
                <a:spcPct val="150000"/>
              </a:lnSpc>
              <a:defRPr sz="1500"/>
            </a:lvl4pPr>
            <a:lvl5pPr>
              <a:lnSpc>
                <a:spcPct val="150000"/>
              </a:lnSpc>
              <a:defRPr sz="15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a:p>
        </p:txBody>
      </p:sp>
      <p:sp>
        <p:nvSpPr>
          <p:cNvPr id="2" name="Title 1"/>
          <p:cNvSpPr>
            <a:spLocks noGrp="1"/>
          </p:cNvSpPr>
          <p:nvPr>
            <p:ph type="title" hasCustomPrompt="1"/>
          </p:nvPr>
        </p:nvSpPr>
        <p:spPr/>
        <p:txBody>
          <a:bodyPr/>
          <a:lstStyle/>
          <a:p>
            <a:r>
              <a:rPr lang="en-GB" noProof="0" smtClean="0"/>
              <a:t>Agenda Slide</a:t>
            </a:r>
            <a:endParaRPr lang="en-GB" noProof="0"/>
          </a:p>
        </p:txBody>
      </p:sp>
      <p:sp>
        <p:nvSpPr>
          <p:cNvPr id="5" name="Slide Number Placeholder 4"/>
          <p:cNvSpPr>
            <a:spLocks noGrp="1"/>
          </p:cNvSpPr>
          <p:nvPr>
            <p:ph type="sldNum" sz="quarter" idx="13"/>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3256886797"/>
      </p:ext>
    </p:extLst>
  </p:cSld>
  <p:clrMapOvr>
    <a:masterClrMapping/>
  </p:clrMapOvr>
  <p:transition spd="slow">
    <p:push dir="u"/>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cxnSp>
        <p:nvCxnSpPr>
          <p:cNvPr id="16" name="Straight Connector 15"/>
          <p:cNvCxnSpPr/>
          <p:nvPr userDrawn="1"/>
        </p:nvCxnSpPr>
        <p:spPr>
          <a:xfrm>
            <a:off x="4572000" y="1183585"/>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flipV="1">
            <a:off x="441258" y="2733872"/>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2"/>
          <p:cNvSpPr>
            <a:spLocks noGrp="1"/>
          </p:cNvSpPr>
          <p:nvPr>
            <p:ph type="body" sz="quarter" idx="11" hasCustomPrompt="1"/>
          </p:nvPr>
        </p:nvSpPr>
        <p:spPr>
          <a:xfrm>
            <a:off x="450645" y="1184815"/>
            <a:ext cx="3958108" cy="1372810"/>
          </a:xfrm>
          <a:prstGeom prst="rect">
            <a:avLst/>
          </a:prstGeom>
        </p:spPr>
        <p:txBody>
          <a:bodyPr>
            <a:noAutofit/>
          </a:bodyPr>
          <a:lstStyle>
            <a:lvl1pPr>
              <a:lnSpc>
                <a:spcPct val="100000"/>
              </a:lnSpc>
              <a:spcBef>
                <a:spcPts val="400"/>
              </a:spcBef>
              <a:defRPr sz="1100"/>
            </a:lvl1pPr>
            <a:lvl2pPr>
              <a:lnSpc>
                <a:spcPct val="100000"/>
              </a:lnSpc>
              <a:spcBef>
                <a:spcPts val="400"/>
              </a:spcBef>
              <a:defRPr sz="1100"/>
            </a:lvl2pPr>
            <a:lvl3pPr>
              <a:lnSpc>
                <a:spcPct val="100000"/>
              </a:lnSpc>
              <a:spcBef>
                <a:spcPts val="400"/>
              </a:spcBef>
              <a:defRPr sz="1100"/>
            </a:lvl3pPr>
            <a:lvl4pPr>
              <a:lnSpc>
                <a:spcPct val="100000"/>
              </a:lnSpc>
              <a:spcBef>
                <a:spcPts val="400"/>
              </a:spcBef>
              <a:defRPr sz="1100"/>
            </a:lvl4pPr>
            <a:lvl5pPr>
              <a:lnSpc>
                <a:spcPct val="100000"/>
              </a:lnSpc>
              <a:spcBef>
                <a:spcPts val="400"/>
              </a:spcBef>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21" name="Text Placeholder 12"/>
          <p:cNvSpPr>
            <a:spLocks noGrp="1"/>
          </p:cNvSpPr>
          <p:nvPr>
            <p:ph type="body" sz="quarter" idx="12" hasCustomPrompt="1"/>
          </p:nvPr>
        </p:nvSpPr>
        <p:spPr>
          <a:xfrm>
            <a:off x="4746869" y="1184815"/>
            <a:ext cx="3946485" cy="1372810"/>
          </a:xfrm>
          <a:prstGeom prst="rect">
            <a:avLst/>
          </a:prstGeom>
        </p:spPr>
        <p:txBody>
          <a:bodyPr>
            <a:noAutofit/>
          </a:bodyPr>
          <a:lstStyle>
            <a:lvl1pPr>
              <a:lnSpc>
                <a:spcPct val="100000"/>
              </a:lnSpc>
              <a:spcBef>
                <a:spcPts val="400"/>
              </a:spcBef>
              <a:defRPr sz="1100"/>
            </a:lvl1pPr>
            <a:lvl2pPr>
              <a:lnSpc>
                <a:spcPct val="100000"/>
              </a:lnSpc>
              <a:spcBef>
                <a:spcPts val="400"/>
              </a:spcBef>
              <a:defRPr sz="1100"/>
            </a:lvl2pPr>
            <a:lvl3pPr>
              <a:lnSpc>
                <a:spcPct val="100000"/>
              </a:lnSpc>
              <a:spcBef>
                <a:spcPts val="400"/>
              </a:spcBef>
              <a:defRPr sz="1100"/>
            </a:lvl3pPr>
            <a:lvl4pPr>
              <a:lnSpc>
                <a:spcPct val="100000"/>
              </a:lnSpc>
              <a:spcBef>
                <a:spcPts val="400"/>
              </a:spcBef>
              <a:defRPr sz="1100"/>
            </a:lvl4pPr>
            <a:lvl5pPr>
              <a:lnSpc>
                <a:spcPct val="100000"/>
              </a:lnSpc>
              <a:spcBef>
                <a:spcPts val="400"/>
              </a:spcBef>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22" name="Text Placeholder 12"/>
          <p:cNvSpPr>
            <a:spLocks noGrp="1"/>
          </p:cNvSpPr>
          <p:nvPr>
            <p:ph type="body" sz="quarter" idx="13" hasCustomPrompt="1"/>
          </p:nvPr>
        </p:nvSpPr>
        <p:spPr>
          <a:xfrm>
            <a:off x="450645" y="2902858"/>
            <a:ext cx="3958108" cy="1372810"/>
          </a:xfrm>
          <a:prstGeom prst="rect">
            <a:avLst/>
          </a:prstGeom>
        </p:spPr>
        <p:txBody>
          <a:bodyPr>
            <a:noAutofit/>
          </a:bodyPr>
          <a:lstStyle>
            <a:lvl1pPr>
              <a:lnSpc>
                <a:spcPct val="100000"/>
              </a:lnSpc>
              <a:spcBef>
                <a:spcPts val="400"/>
              </a:spcBef>
              <a:defRPr sz="1100"/>
            </a:lvl1pPr>
            <a:lvl2pPr>
              <a:lnSpc>
                <a:spcPct val="100000"/>
              </a:lnSpc>
              <a:spcBef>
                <a:spcPts val="400"/>
              </a:spcBef>
              <a:defRPr sz="1100"/>
            </a:lvl2pPr>
            <a:lvl3pPr>
              <a:lnSpc>
                <a:spcPct val="100000"/>
              </a:lnSpc>
              <a:spcBef>
                <a:spcPts val="400"/>
              </a:spcBef>
              <a:defRPr sz="1100"/>
            </a:lvl3pPr>
            <a:lvl4pPr>
              <a:lnSpc>
                <a:spcPct val="100000"/>
              </a:lnSpc>
              <a:spcBef>
                <a:spcPts val="400"/>
              </a:spcBef>
              <a:defRPr sz="1100"/>
            </a:lvl4pPr>
            <a:lvl5pPr>
              <a:lnSpc>
                <a:spcPct val="100000"/>
              </a:lnSpc>
              <a:spcBef>
                <a:spcPts val="400"/>
              </a:spcBef>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23" name="Text Placeholder 12"/>
          <p:cNvSpPr>
            <a:spLocks noGrp="1"/>
          </p:cNvSpPr>
          <p:nvPr>
            <p:ph type="body" sz="quarter" idx="14" hasCustomPrompt="1"/>
          </p:nvPr>
        </p:nvSpPr>
        <p:spPr>
          <a:xfrm>
            <a:off x="4746869" y="2902858"/>
            <a:ext cx="3946485" cy="1372810"/>
          </a:xfrm>
          <a:prstGeom prst="rect">
            <a:avLst/>
          </a:prstGeom>
        </p:spPr>
        <p:txBody>
          <a:bodyPr lIns="91440">
            <a:noAutofit/>
          </a:bodyPr>
          <a:lstStyle>
            <a:lvl1pPr>
              <a:lnSpc>
                <a:spcPct val="100000"/>
              </a:lnSpc>
              <a:spcBef>
                <a:spcPts val="400"/>
              </a:spcBef>
              <a:defRPr sz="1100" kern="1200"/>
            </a:lvl1pPr>
            <a:lvl2pPr>
              <a:lnSpc>
                <a:spcPct val="100000"/>
              </a:lnSpc>
              <a:spcBef>
                <a:spcPts val="400"/>
              </a:spcBef>
              <a:defRPr sz="1100"/>
            </a:lvl2pPr>
            <a:lvl3pPr>
              <a:lnSpc>
                <a:spcPct val="100000"/>
              </a:lnSpc>
              <a:spcBef>
                <a:spcPts val="400"/>
              </a:spcBef>
              <a:defRPr sz="1100" kern="1200"/>
            </a:lvl3pPr>
            <a:lvl4pPr>
              <a:lnSpc>
                <a:spcPct val="100000"/>
              </a:lnSpc>
              <a:spcBef>
                <a:spcPts val="400"/>
              </a:spcBef>
              <a:defRPr sz="1100" kern="1200"/>
            </a:lvl4pPr>
            <a:lvl5pPr>
              <a:lnSpc>
                <a:spcPct val="100000"/>
              </a:lnSpc>
              <a:spcBef>
                <a:spcPts val="400"/>
              </a:spcBef>
              <a:defRPr sz="1100" kern="12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Tree>
    <p:extLst>
      <p:ext uri="{BB962C8B-B14F-4D97-AF65-F5344CB8AC3E}">
        <p14:creationId xmlns:p14="http://schemas.microsoft.com/office/powerpoint/2010/main" val="254705618"/>
      </p:ext>
    </p:extLst>
  </p:cSld>
  <p:clrMapOvr>
    <a:masterClrMapping/>
  </p:clrMapOvr>
  <p:transition spd="slow">
    <p:push dir="u"/>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Quadrant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cxnSp>
        <p:nvCxnSpPr>
          <p:cNvPr id="5" name="Straight Connector 4"/>
          <p:cNvCxnSpPr/>
          <p:nvPr userDrawn="1"/>
        </p:nvCxnSpPr>
        <p:spPr>
          <a:xfrm>
            <a:off x="4572000" y="1183585"/>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flipV="1">
            <a:off x="441258" y="2733872"/>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450645" y="1506801"/>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15" name="Text Placeholder 5"/>
          <p:cNvSpPr>
            <a:spLocks noGrp="1"/>
          </p:cNvSpPr>
          <p:nvPr>
            <p:ph type="body" sz="quarter" idx="21" hasCustomPrompt="1"/>
          </p:nvPr>
        </p:nvSpPr>
        <p:spPr>
          <a:xfrm>
            <a:off x="451705" y="1187777"/>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smtClean="0"/>
              <a:t>Click to edit heading</a:t>
            </a:r>
            <a:endParaRPr lang="en-GB" noProof="0"/>
          </a:p>
        </p:txBody>
      </p:sp>
      <p:sp>
        <p:nvSpPr>
          <p:cNvPr id="26" name="Text Placeholder 12"/>
          <p:cNvSpPr>
            <a:spLocks noGrp="1"/>
          </p:cNvSpPr>
          <p:nvPr>
            <p:ph type="body" sz="quarter" idx="22" hasCustomPrompt="1"/>
          </p:nvPr>
        </p:nvSpPr>
        <p:spPr>
          <a:xfrm>
            <a:off x="4730160" y="1506801"/>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27" name="Text Placeholder 5"/>
          <p:cNvSpPr>
            <a:spLocks noGrp="1"/>
          </p:cNvSpPr>
          <p:nvPr>
            <p:ph type="body" sz="quarter" idx="23" hasCustomPrompt="1"/>
          </p:nvPr>
        </p:nvSpPr>
        <p:spPr>
          <a:xfrm>
            <a:off x="4731220" y="1187777"/>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smtClean="0"/>
              <a:t>Click to edit heading</a:t>
            </a:r>
            <a:endParaRPr lang="en-GB" noProof="0"/>
          </a:p>
        </p:txBody>
      </p:sp>
      <p:sp>
        <p:nvSpPr>
          <p:cNvPr id="28" name="Text Placeholder 12"/>
          <p:cNvSpPr>
            <a:spLocks noGrp="1"/>
          </p:cNvSpPr>
          <p:nvPr>
            <p:ph type="body" sz="quarter" idx="24" hasCustomPrompt="1"/>
          </p:nvPr>
        </p:nvSpPr>
        <p:spPr>
          <a:xfrm>
            <a:off x="450645" y="3153953"/>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29" name="Text Placeholder 5"/>
          <p:cNvSpPr>
            <a:spLocks noGrp="1"/>
          </p:cNvSpPr>
          <p:nvPr>
            <p:ph type="body" sz="quarter" idx="25" hasCustomPrompt="1"/>
          </p:nvPr>
        </p:nvSpPr>
        <p:spPr>
          <a:xfrm>
            <a:off x="451705" y="2834929"/>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smtClean="0"/>
              <a:t>Click to edit heading</a:t>
            </a:r>
            <a:endParaRPr lang="en-GB" noProof="0"/>
          </a:p>
        </p:txBody>
      </p:sp>
      <p:sp>
        <p:nvSpPr>
          <p:cNvPr id="30" name="Text Placeholder 12"/>
          <p:cNvSpPr>
            <a:spLocks noGrp="1"/>
          </p:cNvSpPr>
          <p:nvPr>
            <p:ph type="body" sz="quarter" idx="26" hasCustomPrompt="1"/>
          </p:nvPr>
        </p:nvSpPr>
        <p:spPr>
          <a:xfrm>
            <a:off x="4730160" y="3153953"/>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1" name="Text Placeholder 5"/>
          <p:cNvSpPr>
            <a:spLocks noGrp="1"/>
          </p:cNvSpPr>
          <p:nvPr>
            <p:ph type="body" sz="quarter" idx="27" hasCustomPrompt="1"/>
          </p:nvPr>
        </p:nvSpPr>
        <p:spPr>
          <a:xfrm>
            <a:off x="4731220" y="2834929"/>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smtClean="0"/>
              <a:t>Click to edit heading</a:t>
            </a:r>
            <a:endParaRPr lang="en-GB" noProof="0"/>
          </a:p>
        </p:txBody>
      </p:sp>
    </p:spTree>
    <p:extLst>
      <p:ext uri="{BB962C8B-B14F-4D97-AF65-F5344CB8AC3E}">
        <p14:creationId xmlns:p14="http://schemas.microsoft.com/office/powerpoint/2010/main" val="1145451673"/>
      </p:ext>
    </p:extLst>
  </p:cSld>
  <p:clrMapOvr>
    <a:masterClrMapping/>
  </p:clrMapOvr>
  <p:transition spd="slow">
    <p:push dir="u"/>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Categories Horizontal">
    <p:spTree>
      <p:nvGrpSpPr>
        <p:cNvPr id="1" name=""/>
        <p:cNvGrpSpPr/>
        <p:nvPr/>
      </p:nvGrpSpPr>
      <p:grpSpPr>
        <a:xfrm>
          <a:off x="0" y="0"/>
          <a:ext cx="0" cy="0"/>
          <a:chOff x="0" y="0"/>
          <a:chExt cx="0" cy="0"/>
        </a:xfrm>
      </p:grpSpPr>
      <p:sp>
        <p:nvSpPr>
          <p:cNvPr id="16" name="Text Placeholder 15"/>
          <p:cNvSpPr>
            <a:spLocks noGrp="1"/>
          </p:cNvSpPr>
          <p:nvPr>
            <p:ph type="body" sz="quarter" idx="17" hasCustomPrompt="1"/>
          </p:nvPr>
        </p:nvSpPr>
        <p:spPr>
          <a:xfrm>
            <a:off x="451277" y="1328359"/>
            <a:ext cx="3046381" cy="728332"/>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smtClean="0"/>
              <a:t>Click to edit text</a:t>
            </a:r>
            <a:endParaRPr lang="en-GB" noProof="0"/>
          </a:p>
        </p:txBody>
      </p:sp>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4" name="Slide Number Placeholder 3"/>
          <p:cNvSpPr>
            <a:spLocks noGrp="1"/>
          </p:cNvSpPr>
          <p:nvPr>
            <p:ph type="sldNum" sz="quarter" idx="20"/>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21" name="Text Placeholder 11"/>
          <p:cNvSpPr>
            <a:spLocks noGrp="1"/>
          </p:cNvSpPr>
          <p:nvPr>
            <p:ph type="body" sz="quarter" idx="21" hasCustomPrompt="1"/>
          </p:nvPr>
        </p:nvSpPr>
        <p:spPr>
          <a:xfrm>
            <a:off x="3830320" y="1249032"/>
            <a:ext cx="4859760" cy="917367"/>
          </a:xfrm>
          <a:prstGeom prst="rect">
            <a:avLst/>
          </a:prstGeom>
        </p:spPr>
        <p:txBody>
          <a:bodyPr>
            <a:noAutofit/>
          </a:bodyPr>
          <a:lstStyle>
            <a:lvl1pPr>
              <a:defRPr sz="1200"/>
            </a:lvl1pPr>
          </a:lstStyle>
          <a:p>
            <a:pPr lvl="0"/>
            <a:r>
              <a:rPr lang="en-GB" noProof="0" smtClean="0"/>
              <a:t>Add text here</a:t>
            </a:r>
          </a:p>
          <a:p>
            <a:pPr lvl="0"/>
            <a:endParaRPr lang="en-GB" noProof="0"/>
          </a:p>
        </p:txBody>
      </p:sp>
      <p:sp>
        <p:nvSpPr>
          <p:cNvPr id="10" name="Text Placeholder 15"/>
          <p:cNvSpPr>
            <a:spLocks noGrp="1"/>
          </p:cNvSpPr>
          <p:nvPr>
            <p:ph type="body" sz="quarter" idx="22" hasCustomPrompt="1"/>
          </p:nvPr>
        </p:nvSpPr>
        <p:spPr>
          <a:xfrm>
            <a:off x="451277" y="2387789"/>
            <a:ext cx="3046381" cy="728332"/>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smtClean="0"/>
              <a:t>Click to edit text</a:t>
            </a:r>
            <a:endParaRPr lang="en-GB" noProof="0"/>
          </a:p>
        </p:txBody>
      </p:sp>
      <p:sp>
        <p:nvSpPr>
          <p:cNvPr id="11" name="Text Placeholder 11"/>
          <p:cNvSpPr>
            <a:spLocks noGrp="1"/>
          </p:cNvSpPr>
          <p:nvPr>
            <p:ph type="body" sz="quarter" idx="23" hasCustomPrompt="1"/>
          </p:nvPr>
        </p:nvSpPr>
        <p:spPr>
          <a:xfrm>
            <a:off x="3830320" y="2308462"/>
            <a:ext cx="4859760" cy="917367"/>
          </a:xfrm>
          <a:prstGeom prst="rect">
            <a:avLst/>
          </a:prstGeom>
        </p:spPr>
        <p:txBody>
          <a:bodyPr>
            <a:noAutofit/>
          </a:bodyPr>
          <a:lstStyle>
            <a:lvl1pPr>
              <a:defRPr sz="1200"/>
            </a:lvl1pPr>
          </a:lstStyle>
          <a:p>
            <a:pPr lvl="0"/>
            <a:r>
              <a:rPr lang="en-GB" noProof="0" smtClean="0"/>
              <a:t>Add text here</a:t>
            </a:r>
          </a:p>
          <a:p>
            <a:pPr lvl="0"/>
            <a:endParaRPr lang="en-GB" noProof="0"/>
          </a:p>
        </p:txBody>
      </p:sp>
      <p:sp>
        <p:nvSpPr>
          <p:cNvPr id="12" name="Text Placeholder 15"/>
          <p:cNvSpPr>
            <a:spLocks noGrp="1"/>
          </p:cNvSpPr>
          <p:nvPr>
            <p:ph type="body" sz="quarter" idx="24" hasCustomPrompt="1"/>
          </p:nvPr>
        </p:nvSpPr>
        <p:spPr>
          <a:xfrm>
            <a:off x="451277" y="3447219"/>
            <a:ext cx="3046381" cy="728332"/>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smtClean="0"/>
              <a:t>Click to edit text</a:t>
            </a:r>
            <a:endParaRPr lang="en-GB" noProof="0"/>
          </a:p>
        </p:txBody>
      </p:sp>
      <p:sp>
        <p:nvSpPr>
          <p:cNvPr id="15" name="Text Placeholder 11"/>
          <p:cNvSpPr>
            <a:spLocks noGrp="1"/>
          </p:cNvSpPr>
          <p:nvPr>
            <p:ph type="body" sz="quarter" idx="25" hasCustomPrompt="1"/>
          </p:nvPr>
        </p:nvSpPr>
        <p:spPr>
          <a:xfrm>
            <a:off x="3830320" y="3367892"/>
            <a:ext cx="4859760" cy="917367"/>
          </a:xfrm>
          <a:prstGeom prst="rect">
            <a:avLst/>
          </a:prstGeom>
        </p:spPr>
        <p:txBody>
          <a:bodyPr>
            <a:noAutofit/>
          </a:bodyPr>
          <a:lstStyle>
            <a:lvl1pPr>
              <a:defRPr sz="1200"/>
            </a:lvl1pPr>
          </a:lstStyle>
          <a:p>
            <a:pPr lvl="0"/>
            <a:r>
              <a:rPr lang="en-GB" noProof="0" smtClean="0"/>
              <a:t>Add text here</a:t>
            </a:r>
          </a:p>
          <a:p>
            <a:pPr lvl="0"/>
            <a:endParaRPr lang="en-GB" noProof="0"/>
          </a:p>
        </p:txBody>
      </p:sp>
    </p:spTree>
    <p:extLst>
      <p:ext uri="{BB962C8B-B14F-4D97-AF65-F5344CB8AC3E}">
        <p14:creationId xmlns:p14="http://schemas.microsoft.com/office/powerpoint/2010/main" val="1948763760"/>
      </p:ext>
    </p:extLst>
  </p:cSld>
  <p:clrMapOvr>
    <a:masterClrMapping/>
  </p:clrMapOvr>
  <p:transition spd="slow">
    <p:push dir="u"/>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Categories Vertical">
    <p:spTree>
      <p:nvGrpSpPr>
        <p:cNvPr id="1" name=""/>
        <p:cNvGrpSpPr/>
        <p:nvPr/>
      </p:nvGrpSpPr>
      <p:grpSpPr>
        <a:xfrm>
          <a:off x="0" y="0"/>
          <a:ext cx="0" cy="0"/>
          <a:chOff x="0" y="0"/>
          <a:chExt cx="0" cy="0"/>
        </a:xfrm>
      </p:grpSpPr>
      <p:sp>
        <p:nvSpPr>
          <p:cNvPr id="12" name="Text Placeholder 15"/>
          <p:cNvSpPr>
            <a:spLocks noGrp="1"/>
          </p:cNvSpPr>
          <p:nvPr>
            <p:ph type="body" sz="quarter" idx="17" hasCustomPrompt="1"/>
          </p:nvPr>
        </p:nvSpPr>
        <p:spPr>
          <a:xfrm>
            <a:off x="449431" y="1175640"/>
            <a:ext cx="3949192" cy="601980"/>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smtClean="0"/>
              <a:t>Click to edit text</a:t>
            </a:r>
            <a:endParaRPr lang="en-GB" noProof="0"/>
          </a:p>
        </p:txBody>
      </p:sp>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9" name="Text Placeholder 12"/>
          <p:cNvSpPr>
            <a:spLocks noGrp="1"/>
          </p:cNvSpPr>
          <p:nvPr>
            <p:ph type="body" sz="quarter" idx="11" hasCustomPrompt="1"/>
          </p:nvPr>
        </p:nvSpPr>
        <p:spPr>
          <a:xfrm>
            <a:off x="446224" y="1853280"/>
            <a:ext cx="3957672" cy="1438560"/>
          </a:xfrm>
          <a:prstGeom prst="rect">
            <a:avLst/>
          </a:prstGeom>
        </p:spPr>
        <p:txBody>
          <a:bodyPr>
            <a:noAutofit/>
          </a:bodyPr>
          <a:lstStyle>
            <a:lvl1pPr>
              <a:defRPr sz="1200"/>
            </a:lvl1pPr>
            <a:lvl2pPr>
              <a:lnSpc>
                <a:spcPts val="1800"/>
              </a:lnSpc>
              <a:defRPr sz="1200"/>
            </a:lvl2pPr>
            <a:lvl3pPr>
              <a:lnSpc>
                <a:spcPts val="1800"/>
              </a:lnSpc>
              <a:defRPr sz="1200"/>
            </a:lvl3pPr>
            <a:lvl4pPr>
              <a:lnSpc>
                <a:spcPts val="1800"/>
              </a:lnSpc>
              <a:defRPr sz="1200"/>
            </a:lvl4pPr>
            <a:lvl5pPr>
              <a:lnSpc>
                <a:spcPts val="1800"/>
              </a:lnSpc>
              <a:defRPr sz="12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Slide Number Placeholder 3"/>
          <p:cNvSpPr>
            <a:spLocks noGrp="1"/>
          </p:cNvSpPr>
          <p:nvPr>
            <p:ph type="sldNum" sz="quarter" idx="23"/>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10" name="Text Placeholder 5"/>
          <p:cNvSpPr>
            <a:spLocks noGrp="1"/>
          </p:cNvSpPr>
          <p:nvPr>
            <p:ph type="body" sz="quarter" idx="26" hasCustomPrompt="1"/>
          </p:nvPr>
        </p:nvSpPr>
        <p:spPr>
          <a:xfrm>
            <a:off x="447736" y="3426401"/>
            <a:ext cx="8246492" cy="961673"/>
          </a:xfrm>
          <a:prstGeom prst="rect">
            <a:avLst/>
          </a:prstGeom>
        </p:spPr>
        <p:txBody>
          <a:bodyPr>
            <a:noAutofit/>
          </a:bodyPr>
          <a:lstStyle>
            <a:lvl1pPr marL="0" marR="0" indent="0" algn="l" defTabSz="457155" rtl="0" eaLnBrk="1" fontAlgn="base" latinLnBrk="0" hangingPunct="1">
              <a:lnSpc>
                <a:spcPct val="100000"/>
              </a:lnSpc>
              <a:spcBef>
                <a:spcPct val="20000"/>
              </a:spcBef>
              <a:spcAft>
                <a:spcPct val="0"/>
              </a:spcAft>
              <a:buClr>
                <a:schemeClr val="accent1"/>
              </a:buClr>
              <a:buSzTx/>
              <a:buFontTx/>
              <a:buNone/>
              <a:tabLst/>
              <a:defRPr sz="1800" b="1" i="0">
                <a:solidFill>
                  <a:schemeClr val="accent1"/>
                </a:solidFill>
              </a:defRPr>
            </a:lvl1pPr>
          </a:lstStyle>
          <a:p>
            <a:pPr lvl="0"/>
            <a:r>
              <a:rPr lang="en-GB" noProof="0" smtClean="0"/>
              <a:t>Click to edit text. Conclusion or summary based on the two boxes above may go here. The text in the box may be up to three lines in this space.</a:t>
            </a:r>
            <a:endParaRPr lang="en-GB" noProof="0"/>
          </a:p>
        </p:txBody>
      </p:sp>
      <p:sp>
        <p:nvSpPr>
          <p:cNvPr id="15" name="Text Placeholder 15"/>
          <p:cNvSpPr>
            <a:spLocks noGrp="1"/>
          </p:cNvSpPr>
          <p:nvPr>
            <p:ph type="body" sz="quarter" idx="27" hasCustomPrompt="1"/>
          </p:nvPr>
        </p:nvSpPr>
        <p:spPr>
          <a:xfrm>
            <a:off x="4737381" y="1175640"/>
            <a:ext cx="3949192" cy="601980"/>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smtClean="0"/>
              <a:t>Click to edit text</a:t>
            </a:r>
            <a:endParaRPr lang="en-GB" noProof="0"/>
          </a:p>
        </p:txBody>
      </p:sp>
      <p:sp>
        <p:nvSpPr>
          <p:cNvPr id="16" name="Text Placeholder 12"/>
          <p:cNvSpPr>
            <a:spLocks noGrp="1"/>
          </p:cNvSpPr>
          <p:nvPr>
            <p:ph type="body" sz="quarter" idx="28" hasCustomPrompt="1"/>
          </p:nvPr>
        </p:nvSpPr>
        <p:spPr>
          <a:xfrm>
            <a:off x="4734174" y="1853280"/>
            <a:ext cx="3957672" cy="1438560"/>
          </a:xfrm>
          <a:prstGeom prst="rect">
            <a:avLst/>
          </a:prstGeom>
        </p:spPr>
        <p:txBody>
          <a:bodyPr>
            <a:noAutofit/>
          </a:bodyPr>
          <a:lstStyle>
            <a:lvl1pPr>
              <a:defRPr sz="1200"/>
            </a:lvl1pPr>
            <a:lvl2pPr>
              <a:lnSpc>
                <a:spcPts val="1800"/>
              </a:lnSpc>
              <a:defRPr sz="1200"/>
            </a:lvl2pPr>
            <a:lvl3pPr>
              <a:lnSpc>
                <a:spcPts val="1800"/>
              </a:lnSpc>
              <a:defRPr sz="1200"/>
            </a:lvl3pPr>
            <a:lvl4pPr>
              <a:lnSpc>
                <a:spcPts val="1800"/>
              </a:lnSpc>
              <a:defRPr sz="1200"/>
            </a:lvl4pPr>
            <a:lvl5pPr>
              <a:lnSpc>
                <a:spcPts val="1800"/>
              </a:lnSpc>
              <a:defRPr sz="12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Tree>
    <p:extLst>
      <p:ext uri="{BB962C8B-B14F-4D97-AF65-F5344CB8AC3E}">
        <p14:creationId xmlns:p14="http://schemas.microsoft.com/office/powerpoint/2010/main" val="2588337765"/>
      </p:ext>
    </p:extLst>
  </p:cSld>
  <p:clrMapOvr>
    <a:masterClrMapping/>
  </p:clrMapOvr>
  <p:transition spd="slow">
    <p:push dir="u"/>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Flow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26" name="Text Placeholder 12"/>
          <p:cNvSpPr>
            <a:spLocks noGrp="1"/>
          </p:cNvSpPr>
          <p:nvPr>
            <p:ph type="body" sz="quarter" idx="21" hasCustomPrompt="1"/>
          </p:nvPr>
        </p:nvSpPr>
        <p:spPr>
          <a:xfrm>
            <a:off x="6789827" y="1853282"/>
            <a:ext cx="1893094" cy="2541927"/>
          </a:xfrm>
          <a:prstGeom prst="rect">
            <a:avLst/>
          </a:prstGeom>
        </p:spPr>
        <p:txBody>
          <a:bodyPr>
            <a:noAutofit/>
          </a:bodyPr>
          <a:lstStyle>
            <a:lvl1pPr marL="0" indent="-137160">
              <a:lnSpc>
                <a:spcPct val="100000"/>
              </a:lnSpc>
              <a:buClr>
                <a:schemeClr val="accent4"/>
              </a:buClr>
              <a:defRPr sz="900"/>
            </a:lvl1pPr>
            <a:lvl2pPr marL="270000" indent="-136800">
              <a:lnSpc>
                <a:spcPct val="100000"/>
              </a:lnSpc>
              <a:buClr>
                <a:schemeClr val="accent4"/>
              </a:buClr>
              <a:defRPr sz="900"/>
            </a:lvl2pPr>
            <a:lvl3pPr marL="360000" indent="-136800" algn="l">
              <a:lnSpc>
                <a:spcPct val="100000"/>
              </a:lnSpc>
              <a:buClr>
                <a:schemeClr val="accent4"/>
              </a:buClr>
              <a:defRPr sz="900"/>
            </a:lvl3pPr>
            <a:lvl4pPr marL="511200" indent="-136800">
              <a:lnSpc>
                <a:spcPct val="100000"/>
              </a:lnSpc>
              <a:buClr>
                <a:schemeClr val="accent4"/>
              </a:buClr>
              <a:defRPr sz="900"/>
            </a:lvl4pPr>
            <a:lvl5pPr marL="655200" indent="-136800">
              <a:lnSpc>
                <a:spcPct val="100000"/>
              </a:lnSpc>
              <a:buClr>
                <a:schemeClr val="accent4"/>
              </a:buClr>
              <a:defRPr sz="9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17" name="Text Placeholder 15"/>
          <p:cNvSpPr>
            <a:spLocks noGrp="1"/>
          </p:cNvSpPr>
          <p:nvPr>
            <p:ph type="body" sz="quarter" idx="23" hasCustomPrompt="1"/>
          </p:nvPr>
        </p:nvSpPr>
        <p:spPr>
          <a:xfrm>
            <a:off x="449780" y="1175640"/>
            <a:ext cx="1891549" cy="601980"/>
          </a:xfrm>
          <a:prstGeom prst="rect">
            <a:avLst/>
          </a:prstGeom>
          <a:solidFill>
            <a:schemeClr val="accent3"/>
          </a:solidFill>
        </p:spPr>
        <p:txBody>
          <a:bodyPr anchor="ctr" anchorCtr="1"/>
          <a:lstStyle>
            <a:lvl1pPr marL="0" indent="0" algn="ctr">
              <a:buFontTx/>
              <a:buNone/>
              <a:defRPr sz="1100"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3" name="Text Placeholder 12"/>
          <p:cNvSpPr>
            <a:spLocks noGrp="1"/>
          </p:cNvSpPr>
          <p:nvPr>
            <p:ph type="body" sz="quarter" idx="28" hasCustomPrompt="1"/>
          </p:nvPr>
        </p:nvSpPr>
        <p:spPr>
          <a:xfrm>
            <a:off x="4590764" y="1853282"/>
            <a:ext cx="1893094" cy="2541927"/>
          </a:xfrm>
          <a:prstGeom prst="rect">
            <a:avLst/>
          </a:prstGeom>
        </p:spPr>
        <p:txBody>
          <a:bodyPr>
            <a:noAutofit/>
          </a:bodyPr>
          <a:lstStyle>
            <a:lvl1pPr marL="0" indent="-137160">
              <a:lnSpc>
                <a:spcPct val="100000"/>
              </a:lnSpc>
              <a:buClr>
                <a:schemeClr val="accent2"/>
              </a:buClr>
              <a:defRPr sz="900"/>
            </a:lvl1pPr>
            <a:lvl2pPr marL="270000" indent="-136800">
              <a:lnSpc>
                <a:spcPct val="100000"/>
              </a:lnSpc>
              <a:buClr>
                <a:schemeClr val="accent2"/>
              </a:buClr>
              <a:defRPr sz="900"/>
            </a:lvl2pPr>
            <a:lvl3pPr marL="360000" indent="-136800" algn="l">
              <a:lnSpc>
                <a:spcPct val="100000"/>
              </a:lnSpc>
              <a:buClr>
                <a:schemeClr val="accent2"/>
              </a:buClr>
              <a:defRPr sz="900"/>
            </a:lvl3pPr>
            <a:lvl4pPr marL="511200" indent="-136800">
              <a:lnSpc>
                <a:spcPct val="100000"/>
              </a:lnSpc>
              <a:buClr>
                <a:schemeClr val="accent2"/>
              </a:buClr>
              <a:defRPr sz="900"/>
            </a:lvl4pPr>
            <a:lvl5pPr marL="655200" indent="-136800">
              <a:lnSpc>
                <a:spcPct val="100000"/>
              </a:lnSpc>
              <a:buClr>
                <a:schemeClr val="accent2"/>
              </a:buClr>
              <a:defRPr sz="9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34" name="Text Placeholder 12"/>
          <p:cNvSpPr>
            <a:spLocks noGrp="1"/>
          </p:cNvSpPr>
          <p:nvPr>
            <p:ph type="body" sz="quarter" idx="29" hasCustomPrompt="1"/>
          </p:nvPr>
        </p:nvSpPr>
        <p:spPr>
          <a:xfrm>
            <a:off x="2520125" y="1853282"/>
            <a:ext cx="1893094" cy="2541927"/>
          </a:xfrm>
          <a:prstGeom prst="rect">
            <a:avLst/>
          </a:prstGeom>
        </p:spPr>
        <p:txBody>
          <a:bodyPr>
            <a:noAutofit/>
          </a:bodyPr>
          <a:lstStyle>
            <a:lvl1pPr marL="0" indent="-137160">
              <a:lnSpc>
                <a:spcPct val="100000"/>
              </a:lnSpc>
              <a:buClr>
                <a:schemeClr val="accent5"/>
              </a:buClr>
              <a:defRPr sz="900"/>
            </a:lvl1pPr>
            <a:lvl2pPr marL="270000" indent="-136800">
              <a:lnSpc>
                <a:spcPct val="100000"/>
              </a:lnSpc>
              <a:buClr>
                <a:schemeClr val="accent5"/>
              </a:buClr>
              <a:defRPr sz="900"/>
            </a:lvl2pPr>
            <a:lvl3pPr marL="360000" indent="-136800" algn="l">
              <a:lnSpc>
                <a:spcPct val="100000"/>
              </a:lnSpc>
              <a:buClr>
                <a:schemeClr val="accent5"/>
              </a:buClr>
              <a:defRPr sz="900"/>
            </a:lvl3pPr>
            <a:lvl4pPr marL="511200" indent="-136800">
              <a:lnSpc>
                <a:spcPct val="100000"/>
              </a:lnSpc>
              <a:buClr>
                <a:schemeClr val="accent5"/>
              </a:buClr>
              <a:defRPr sz="900"/>
            </a:lvl4pPr>
            <a:lvl5pPr marL="655200" indent="-136800">
              <a:lnSpc>
                <a:spcPct val="100000"/>
              </a:lnSpc>
              <a:buClr>
                <a:schemeClr val="accent5"/>
              </a:buClr>
              <a:defRPr sz="9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35" name="Text Placeholder 12"/>
          <p:cNvSpPr>
            <a:spLocks noGrp="1"/>
          </p:cNvSpPr>
          <p:nvPr>
            <p:ph type="body" sz="quarter" idx="30" hasCustomPrompt="1"/>
          </p:nvPr>
        </p:nvSpPr>
        <p:spPr>
          <a:xfrm>
            <a:off x="449486" y="1853282"/>
            <a:ext cx="1893094" cy="2541927"/>
          </a:xfrm>
          <a:prstGeom prst="rect">
            <a:avLst/>
          </a:prstGeom>
        </p:spPr>
        <p:txBody>
          <a:bodyPr>
            <a:noAutofit/>
          </a:bodyPr>
          <a:lstStyle>
            <a:lvl1pPr marL="0" indent="-137160">
              <a:lnSpc>
                <a:spcPct val="100000"/>
              </a:lnSpc>
              <a:buClr>
                <a:schemeClr val="accent3"/>
              </a:buClr>
              <a:defRPr sz="900"/>
            </a:lvl1pPr>
            <a:lvl2pPr marL="270000" indent="-136800">
              <a:lnSpc>
                <a:spcPct val="100000"/>
              </a:lnSpc>
              <a:buClr>
                <a:schemeClr val="accent3"/>
              </a:buClr>
              <a:defRPr sz="900"/>
            </a:lvl2pPr>
            <a:lvl3pPr marL="360000" indent="-136800" algn="l">
              <a:lnSpc>
                <a:spcPct val="100000"/>
              </a:lnSpc>
              <a:buClr>
                <a:schemeClr val="accent3"/>
              </a:buClr>
              <a:defRPr sz="900"/>
            </a:lvl3pPr>
            <a:lvl4pPr marL="511200" indent="-136800">
              <a:lnSpc>
                <a:spcPct val="100000"/>
              </a:lnSpc>
              <a:buClr>
                <a:schemeClr val="accent3"/>
              </a:buClr>
              <a:defRPr sz="900"/>
            </a:lvl4pPr>
            <a:lvl5pPr marL="655200" indent="-136800">
              <a:lnSpc>
                <a:spcPct val="100000"/>
              </a:lnSpc>
              <a:buClr>
                <a:schemeClr val="accent3"/>
              </a:buClr>
              <a:defRPr sz="9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36" name="Text Placeholder 15"/>
          <p:cNvSpPr>
            <a:spLocks noGrp="1"/>
          </p:cNvSpPr>
          <p:nvPr>
            <p:ph type="body" sz="quarter" idx="31" hasCustomPrompt="1"/>
          </p:nvPr>
        </p:nvSpPr>
        <p:spPr>
          <a:xfrm>
            <a:off x="2523300" y="1175640"/>
            <a:ext cx="1891549" cy="601980"/>
          </a:xfrm>
          <a:prstGeom prst="rect">
            <a:avLst/>
          </a:prstGeom>
          <a:solidFill>
            <a:schemeClr val="accent5"/>
          </a:solidFill>
        </p:spPr>
        <p:txBody>
          <a:bodyPr anchor="ctr" anchorCtr="1"/>
          <a:lstStyle>
            <a:lvl1pPr marL="0" indent="0" algn="ctr">
              <a:buFontTx/>
              <a:buNone/>
              <a:defRPr sz="1100"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7" name="Text Placeholder 15"/>
          <p:cNvSpPr>
            <a:spLocks noGrp="1"/>
          </p:cNvSpPr>
          <p:nvPr>
            <p:ph type="body" sz="quarter" idx="32" hasCustomPrompt="1"/>
          </p:nvPr>
        </p:nvSpPr>
        <p:spPr>
          <a:xfrm>
            <a:off x="4588178" y="1175640"/>
            <a:ext cx="1891549" cy="601980"/>
          </a:xfrm>
          <a:prstGeom prst="rect">
            <a:avLst/>
          </a:prstGeom>
          <a:solidFill>
            <a:schemeClr val="accent2"/>
          </a:solidFill>
        </p:spPr>
        <p:txBody>
          <a:bodyPr anchor="ctr" anchorCtr="1"/>
          <a:lstStyle>
            <a:lvl1pPr marL="0" indent="0" algn="ctr">
              <a:buFontTx/>
              <a:buNone/>
              <a:defRPr sz="1100"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8" name="Text Placeholder 15"/>
          <p:cNvSpPr>
            <a:spLocks noGrp="1"/>
          </p:cNvSpPr>
          <p:nvPr>
            <p:ph type="body" sz="quarter" idx="33" hasCustomPrompt="1"/>
          </p:nvPr>
        </p:nvSpPr>
        <p:spPr>
          <a:xfrm>
            <a:off x="6798761" y="1175640"/>
            <a:ext cx="1891549" cy="601980"/>
          </a:xfrm>
          <a:prstGeom prst="rect">
            <a:avLst/>
          </a:prstGeom>
          <a:solidFill>
            <a:schemeClr val="accent4"/>
          </a:solidFill>
        </p:spPr>
        <p:txBody>
          <a:bodyPr anchor="ctr" anchorCtr="1"/>
          <a:lstStyle>
            <a:lvl1pPr marL="0" indent="0" algn="ctr">
              <a:buFontTx/>
              <a:buNone/>
              <a:defRPr sz="1100"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Tree>
    <p:extLst>
      <p:ext uri="{BB962C8B-B14F-4D97-AF65-F5344CB8AC3E}">
        <p14:creationId xmlns:p14="http://schemas.microsoft.com/office/powerpoint/2010/main" val="3092889098"/>
      </p:ext>
    </p:extLst>
  </p:cSld>
  <p:clrMapOvr>
    <a:masterClrMapping/>
  </p:clrMapOvr>
  <p:transition spd="slow">
    <p:push dir="u"/>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smtClean="0"/>
              <a:t>Contact Information</a:t>
            </a:r>
            <a:endParaRPr lang="en-GB" noProof="0"/>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20" name="Text Placeholder 5"/>
          <p:cNvSpPr>
            <a:spLocks noGrp="1"/>
          </p:cNvSpPr>
          <p:nvPr>
            <p:ph type="body" sz="quarter" idx="11" hasCustomPrompt="1"/>
          </p:nvPr>
        </p:nvSpPr>
        <p:spPr>
          <a:xfrm>
            <a:off x="441727" y="1136673"/>
            <a:ext cx="8246851" cy="311874"/>
          </a:xfrm>
          <a:prstGeom prst="rect">
            <a:avLst/>
          </a:prstGeom>
        </p:spPr>
        <p:txBody>
          <a:bodyPr lIns="144000" rIns="144000">
            <a:normAutofit/>
          </a:bodyPr>
          <a:lstStyle>
            <a:lvl1pPr marL="0" indent="0">
              <a:buFontTx/>
              <a:buNone/>
              <a:defRPr sz="1400" b="1" i="0"/>
            </a:lvl1pPr>
          </a:lstStyle>
          <a:p>
            <a:pPr lvl="0"/>
            <a:r>
              <a:rPr lang="en-GB" noProof="0" smtClean="0"/>
              <a:t>Name</a:t>
            </a:r>
            <a:endParaRPr lang="en-GB" noProof="0"/>
          </a:p>
        </p:txBody>
      </p:sp>
      <p:sp>
        <p:nvSpPr>
          <p:cNvPr id="21" name="Text Placeholder 2"/>
          <p:cNvSpPr>
            <a:spLocks noGrp="1"/>
          </p:cNvSpPr>
          <p:nvPr>
            <p:ph idx="13" hasCustomPrompt="1"/>
          </p:nvPr>
        </p:nvSpPr>
        <p:spPr bwMode="auto">
          <a:xfrm>
            <a:off x="441727" y="1433950"/>
            <a:ext cx="8239912" cy="358545"/>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r>
              <a:rPr lang="en-GB" noProof="0" smtClean="0"/>
              <a:t>Title</a:t>
            </a:r>
            <a:endParaRPr lang="en-GB" noProof="0"/>
          </a:p>
        </p:txBody>
      </p:sp>
      <p:sp>
        <p:nvSpPr>
          <p:cNvPr id="22" name="Text Placeholder 2"/>
          <p:cNvSpPr>
            <a:spLocks noGrp="1"/>
          </p:cNvSpPr>
          <p:nvPr>
            <p:ph idx="16" hasCustomPrompt="1"/>
          </p:nvPr>
        </p:nvSpPr>
        <p:spPr bwMode="auto">
          <a:xfrm>
            <a:off x="808397" y="2915286"/>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pPr lvl="0"/>
            <a:r>
              <a:rPr lang="en-GB" noProof="0" smtClean="0"/>
              <a:t>+00 (0)00 0000 0000</a:t>
            </a:r>
            <a:endParaRPr lang="en-GB" noProof="0"/>
          </a:p>
        </p:txBody>
      </p:sp>
      <p:sp>
        <p:nvSpPr>
          <p:cNvPr id="23" name="Text Placeholder 2"/>
          <p:cNvSpPr>
            <a:spLocks noGrp="1"/>
          </p:cNvSpPr>
          <p:nvPr>
            <p:ph idx="17" hasCustomPrompt="1"/>
          </p:nvPr>
        </p:nvSpPr>
        <p:spPr bwMode="auto">
          <a:xfrm>
            <a:off x="441727" y="4060063"/>
            <a:ext cx="8239912" cy="288653"/>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50" indent="0">
              <a:buNone/>
              <a:defRPr sz="1200" b="1" i="0">
                <a:solidFill>
                  <a:schemeClr val="accent1"/>
                </a:solidFill>
              </a:defRPr>
            </a:lvl1pPr>
            <a:lvl2pPr marL="272250" indent="0">
              <a:buNone/>
              <a:defRPr/>
            </a:lvl2pPr>
            <a:lvl3pPr marL="538650" indent="0">
              <a:buNone/>
              <a:defRPr/>
            </a:lvl3pPr>
            <a:lvl4pPr marL="822622" indent="0">
              <a:buNone/>
              <a:defRPr/>
            </a:lvl4pPr>
            <a:lvl5pPr marL="1038622" indent="0">
              <a:buNone/>
              <a:defRPr/>
            </a:lvl5pPr>
          </a:lstStyle>
          <a:p>
            <a:pPr lvl="0"/>
            <a:r>
              <a:rPr lang="en-GB" noProof="0" smtClean="0"/>
              <a:t>www.gs1.org</a:t>
            </a:r>
            <a:endParaRPr lang="en-GB" noProof="0"/>
          </a:p>
        </p:txBody>
      </p:sp>
      <p:sp>
        <p:nvSpPr>
          <p:cNvPr id="24" name="Text Placeholder 2"/>
          <p:cNvSpPr>
            <a:spLocks noGrp="1"/>
          </p:cNvSpPr>
          <p:nvPr>
            <p:ph idx="19" hasCustomPrompt="1"/>
          </p:nvPr>
        </p:nvSpPr>
        <p:spPr bwMode="auto">
          <a:xfrm>
            <a:off x="808397" y="3671294"/>
            <a:ext cx="7879636" cy="25261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pPr lvl="0"/>
            <a:r>
              <a:rPr lang="en-GB" noProof="0" smtClean="0"/>
              <a:t>name@gs1.org</a:t>
            </a:r>
            <a:endParaRPr lang="en-GB" noProof="0"/>
          </a:p>
        </p:txBody>
      </p:sp>
      <p:sp>
        <p:nvSpPr>
          <p:cNvPr id="27" name="Text Placeholder 2"/>
          <p:cNvSpPr>
            <a:spLocks noGrp="1"/>
          </p:cNvSpPr>
          <p:nvPr>
            <p:ph idx="22" hasCustomPrompt="1"/>
          </p:nvPr>
        </p:nvSpPr>
        <p:spPr bwMode="auto">
          <a:xfrm>
            <a:off x="441727" y="1781209"/>
            <a:ext cx="8239912" cy="1043127"/>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50" indent="0">
              <a:buNone/>
              <a:defRPr sz="1200" b="0" baseline="0"/>
            </a:lvl1pPr>
            <a:lvl2pPr marL="272250" indent="0">
              <a:buNone/>
              <a:defRPr/>
            </a:lvl2pPr>
            <a:lvl3pPr marL="538650" indent="0">
              <a:buNone/>
              <a:defRPr/>
            </a:lvl3pPr>
            <a:lvl4pPr marL="822622" indent="0">
              <a:buNone/>
              <a:defRPr/>
            </a:lvl4pPr>
            <a:lvl5pPr marL="1038622" indent="0">
              <a:buNone/>
              <a:defRPr/>
            </a:lvl5pPr>
          </a:lstStyle>
          <a:p>
            <a:pPr lvl="0"/>
            <a:r>
              <a:rPr lang="en-GB" noProof="0" smtClean="0"/>
              <a:t>GS1 Address</a:t>
            </a:r>
            <a:endParaRPr lang="en-GB" noProof="0"/>
          </a:p>
        </p:txBody>
      </p:sp>
      <p:sp>
        <p:nvSpPr>
          <p:cNvPr id="32" name="Text Placeholder 2"/>
          <p:cNvSpPr>
            <a:spLocks noGrp="1"/>
          </p:cNvSpPr>
          <p:nvPr>
            <p:ph idx="27" hasCustomPrompt="1"/>
          </p:nvPr>
        </p:nvSpPr>
        <p:spPr bwMode="auto">
          <a:xfrm>
            <a:off x="808397" y="3167087"/>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pPr lvl="0"/>
            <a:r>
              <a:rPr lang="en-GB" noProof="0" smtClean="0"/>
              <a:t>+00 (0)00 0000 0000</a:t>
            </a:r>
            <a:endParaRPr lang="en-GB" noProof="0"/>
          </a:p>
        </p:txBody>
      </p:sp>
      <p:sp>
        <p:nvSpPr>
          <p:cNvPr id="33" name="Text Placeholder 2"/>
          <p:cNvSpPr>
            <a:spLocks noGrp="1"/>
          </p:cNvSpPr>
          <p:nvPr>
            <p:ph idx="28" hasCustomPrompt="1"/>
          </p:nvPr>
        </p:nvSpPr>
        <p:spPr bwMode="auto">
          <a:xfrm>
            <a:off x="808397" y="3418888"/>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pPr lvl="0"/>
            <a:r>
              <a:rPr lang="en-GB" noProof="0" smtClean="0"/>
              <a:t>+00 (0)00 0000 0000</a:t>
            </a:r>
            <a:endParaRPr lang="en-GB" noProof="0"/>
          </a:p>
        </p:txBody>
      </p:sp>
      <p:sp>
        <p:nvSpPr>
          <p:cNvPr id="41" name="Text Placeholder 40"/>
          <p:cNvSpPr>
            <a:spLocks noGrp="1"/>
          </p:cNvSpPr>
          <p:nvPr>
            <p:ph type="body" sz="quarter" idx="33" hasCustomPrompt="1"/>
          </p:nvPr>
        </p:nvSpPr>
        <p:spPr>
          <a:xfrm>
            <a:off x="444146" y="2916792"/>
            <a:ext cx="291470" cy="265922"/>
          </a:xfrm>
          <a:prstGeom prst="rect">
            <a:avLst/>
          </a:prstGeom>
        </p:spPr>
        <p:txBody>
          <a:bodyPr vert="horz" lIns="72000" rIns="0"/>
          <a:lstStyle>
            <a:lvl1pPr marL="74250" indent="0" algn="l">
              <a:buNone/>
              <a:defRPr sz="1200" b="1" i="0"/>
            </a:lvl1pPr>
          </a:lstStyle>
          <a:p>
            <a:pPr lvl="0"/>
            <a:r>
              <a:rPr lang="en-GB" noProof="0" smtClean="0"/>
              <a:t>T</a:t>
            </a:r>
            <a:endParaRPr lang="en-GB" noProof="0"/>
          </a:p>
        </p:txBody>
      </p:sp>
      <p:sp>
        <p:nvSpPr>
          <p:cNvPr id="42" name="Text Placeholder 40"/>
          <p:cNvSpPr>
            <a:spLocks noGrp="1"/>
          </p:cNvSpPr>
          <p:nvPr>
            <p:ph type="body" sz="quarter" idx="34" hasCustomPrompt="1"/>
          </p:nvPr>
        </p:nvSpPr>
        <p:spPr>
          <a:xfrm>
            <a:off x="444146" y="3166033"/>
            <a:ext cx="291470" cy="265922"/>
          </a:xfrm>
          <a:prstGeom prst="rect">
            <a:avLst/>
          </a:prstGeom>
        </p:spPr>
        <p:txBody>
          <a:bodyPr vert="horz" lIns="72000" rIns="0"/>
          <a:lstStyle>
            <a:lvl1pPr marL="74250" indent="0" algn="l">
              <a:buNone/>
              <a:defRPr sz="1200" b="1" i="0"/>
            </a:lvl1pPr>
          </a:lstStyle>
          <a:p>
            <a:pPr lvl="0"/>
            <a:r>
              <a:rPr lang="en-GB" noProof="0" smtClean="0"/>
              <a:t>D</a:t>
            </a:r>
            <a:endParaRPr lang="en-GB" noProof="0"/>
          </a:p>
        </p:txBody>
      </p:sp>
      <p:sp>
        <p:nvSpPr>
          <p:cNvPr id="43" name="Text Placeholder 40"/>
          <p:cNvSpPr>
            <a:spLocks noGrp="1"/>
          </p:cNvSpPr>
          <p:nvPr>
            <p:ph type="body" sz="quarter" idx="35" hasCustomPrompt="1"/>
          </p:nvPr>
        </p:nvSpPr>
        <p:spPr>
          <a:xfrm>
            <a:off x="444146" y="3418449"/>
            <a:ext cx="291470" cy="265922"/>
          </a:xfrm>
          <a:prstGeom prst="rect">
            <a:avLst/>
          </a:prstGeom>
        </p:spPr>
        <p:txBody>
          <a:bodyPr vert="horz" lIns="72000" rIns="0"/>
          <a:lstStyle>
            <a:lvl1pPr marL="74250" indent="0" algn="l">
              <a:buNone/>
              <a:defRPr sz="1200" b="1" i="0"/>
            </a:lvl1pPr>
          </a:lstStyle>
          <a:p>
            <a:pPr lvl="0"/>
            <a:r>
              <a:rPr lang="en-GB" noProof="0" smtClean="0"/>
              <a:t>M</a:t>
            </a:r>
            <a:endParaRPr lang="en-GB" noProof="0"/>
          </a:p>
        </p:txBody>
      </p:sp>
      <p:sp>
        <p:nvSpPr>
          <p:cNvPr id="44" name="Text Placeholder 40"/>
          <p:cNvSpPr>
            <a:spLocks noGrp="1"/>
          </p:cNvSpPr>
          <p:nvPr>
            <p:ph type="body" sz="quarter" idx="36" hasCustomPrompt="1"/>
          </p:nvPr>
        </p:nvSpPr>
        <p:spPr>
          <a:xfrm>
            <a:off x="444146" y="3671129"/>
            <a:ext cx="291470" cy="265922"/>
          </a:xfrm>
          <a:prstGeom prst="rect">
            <a:avLst/>
          </a:prstGeom>
        </p:spPr>
        <p:txBody>
          <a:bodyPr vert="horz" lIns="72000" rIns="0"/>
          <a:lstStyle>
            <a:lvl1pPr marL="74250" indent="0" algn="l">
              <a:buNone/>
              <a:defRPr sz="1200" b="1" i="0"/>
            </a:lvl1pPr>
          </a:lstStyle>
          <a:p>
            <a:pPr lvl="0"/>
            <a:r>
              <a:rPr lang="en-GB" noProof="0" smtClean="0"/>
              <a:t>E</a:t>
            </a:r>
            <a:endParaRPr lang="en-GB" noProof="0"/>
          </a:p>
        </p:txBody>
      </p:sp>
    </p:spTree>
    <p:extLst>
      <p:ext uri="{BB962C8B-B14F-4D97-AF65-F5344CB8AC3E}">
        <p14:creationId xmlns:p14="http://schemas.microsoft.com/office/powerpoint/2010/main" val="331674433"/>
      </p:ext>
    </p:extLst>
  </p:cSld>
  <p:clrMapOvr>
    <a:masterClrMapping/>
  </p:clrMapOvr>
  <p:transition spd="slow">
    <p:push dir="u"/>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userDrawn="1">
  <p:cSld name="Blue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 Placeholder 19"/>
          <p:cNvSpPr>
            <a:spLocks noGrp="1"/>
          </p:cNvSpPr>
          <p:nvPr>
            <p:ph type="body" sz="quarter" idx="11" hasCustomPrompt="1"/>
          </p:nvPr>
        </p:nvSpPr>
        <p:spPr>
          <a:xfrm>
            <a:off x="723286" y="1551443"/>
            <a:ext cx="7715724" cy="639527"/>
          </a:xfrm>
          <a:prstGeom prst="rect">
            <a:avLst/>
          </a:prstGeom>
        </p:spPr>
        <p:txBody>
          <a:bodyPr lIns="0" tIns="0" rIns="0" bIns="0"/>
          <a:lstStyle>
            <a:lvl1pPr marL="0" indent="0" algn="l">
              <a:buNone/>
              <a:defRPr sz="1400" b="0" i="0" cap="none" spc="90" baseline="0">
                <a:solidFill>
                  <a:srgbClr val="FFFFFF"/>
                </a:solidFill>
                <a:latin typeface="Verdana"/>
                <a:cs typeface="Verdana"/>
              </a:defRPr>
            </a:lvl1pPr>
          </a:lstStyle>
          <a:p>
            <a:pPr lvl="0"/>
            <a:r>
              <a:rPr lang="en-GB" noProof="0" smtClean="0"/>
              <a:t>Click to Add Subtitle</a:t>
            </a:r>
          </a:p>
        </p:txBody>
      </p:sp>
      <p:sp>
        <p:nvSpPr>
          <p:cNvPr id="6" name="Title 2"/>
          <p:cNvSpPr>
            <a:spLocks noGrp="1"/>
          </p:cNvSpPr>
          <p:nvPr>
            <p:ph type="title" hasCustomPrompt="1"/>
          </p:nvPr>
        </p:nvSpPr>
        <p:spPr>
          <a:xfrm>
            <a:off x="723282" y="704831"/>
            <a:ext cx="7715727" cy="668374"/>
          </a:xfrm>
          <a:prstGeom prst="rect">
            <a:avLst/>
          </a:prstGeom>
        </p:spPr>
        <p:txBody>
          <a:bodyPr lIns="0" tIns="0" rIns="0" bIns="0" anchor="ctr" anchorCtr="0"/>
          <a:lstStyle>
            <a:lvl1pPr algn="l">
              <a:lnSpc>
                <a:spcPts val="3000"/>
              </a:lnSpc>
              <a:defRPr sz="2500" b="0" i="0" cap="none" spc="50" baseline="0">
                <a:solidFill>
                  <a:srgbClr val="FFFFFF"/>
                </a:solidFill>
                <a:latin typeface="Verdana"/>
                <a:cs typeface="Verdana"/>
              </a:defRPr>
            </a:lvl1pPr>
          </a:lstStyle>
          <a:p>
            <a:r>
              <a:rPr lang="en-GB" noProof="0" smtClean="0"/>
              <a:t>Divider Slide</a:t>
            </a:r>
            <a:br>
              <a:rPr lang="en-GB" noProof="0" smtClean="0"/>
            </a:br>
            <a:r>
              <a:rPr lang="en-GB" noProof="0" smtClean="0"/>
              <a:t>Second Line Title</a:t>
            </a:r>
            <a:endParaRPr lang="en-GB" noProof="0"/>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1541031990"/>
      </p:ext>
    </p:extLst>
  </p:cSld>
  <p:clrMapOvr>
    <a:masterClrMapping/>
  </p:clrMapOvr>
  <p:transition spd="slow">
    <p:push dir="u"/>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a:t>
            </a:r>
            <a:r>
              <a:rPr lang="en-GB" noProof="0" dirty="0" smtClean="0"/>
              <a:t>Title</a:t>
            </a:r>
            <a:endParaRPr lang="en-GB" noProof="0" dirty="0"/>
          </a:p>
        </p:txBody>
      </p:sp>
      <p:sp>
        <p:nvSpPr>
          <p:cNvPr id="3" name="Slide Number Placeholder 2"/>
          <p:cNvSpPr>
            <a:spLocks noGrp="1"/>
          </p:cNvSpPr>
          <p:nvPr>
            <p:ph type="sldNum" sz="quarter" idx="10"/>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13025830"/>
      </p:ext>
    </p:extLst>
  </p:cSld>
  <p:clrMapOvr>
    <a:masterClrMapping/>
  </p:clrMapOvr>
  <p:transition spd="slow">
    <p:push dir="u"/>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userDrawn="1">
  <p:cSld name="Divider - Chapter2">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423" y="-15474"/>
            <a:ext cx="9159190" cy="4556766"/>
          </a:xfrm>
          <a:prstGeom prst="rect">
            <a:avLst/>
          </a:prstGeom>
        </p:spPr>
      </p:pic>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7" name="Text Placeholder 6"/>
          <p:cNvSpPr>
            <a:spLocks noGrp="1"/>
          </p:cNvSpPr>
          <p:nvPr>
            <p:ph type="body" sz="quarter" idx="13" hasCustomPrompt="1"/>
          </p:nvPr>
        </p:nvSpPr>
        <p:spPr>
          <a:xfrm>
            <a:off x="381000" y="361950"/>
            <a:ext cx="5948680" cy="2506133"/>
          </a:xfrm>
          <a:prstGeom prst="rect">
            <a:avLst/>
          </a:prstGeom>
        </p:spPr>
        <p:txBody>
          <a:bodyPr/>
          <a:lstStyle>
            <a:lvl1pPr marL="0" indent="0">
              <a:buNone/>
              <a:defRPr lang="en-US" sz="4400" b="1" kern="1200" dirty="0" smtClean="0">
                <a:solidFill>
                  <a:schemeClr val="bg1"/>
                </a:solidFill>
                <a:latin typeface="+mn-lt"/>
                <a:ea typeface="+mn-ea"/>
                <a:cs typeface="+mn-cs"/>
              </a:defRPr>
            </a:lvl1pPr>
            <a:lvl2pPr>
              <a:defRPr lang="en-US" sz="4400" b="1" kern="1200" dirty="0" smtClean="0">
                <a:solidFill>
                  <a:schemeClr val="accent2"/>
                </a:solidFill>
                <a:latin typeface="+mn-lt"/>
                <a:ea typeface="+mn-ea"/>
                <a:cs typeface="+mn-cs"/>
              </a:defRPr>
            </a:lvl2pPr>
            <a:lvl3pPr>
              <a:defRPr lang="en-US" sz="4400" b="1" kern="1200" dirty="0" smtClean="0">
                <a:solidFill>
                  <a:schemeClr val="accent2"/>
                </a:solidFill>
                <a:latin typeface="+mn-lt"/>
                <a:ea typeface="+mn-ea"/>
                <a:cs typeface="+mn-cs"/>
              </a:defRPr>
            </a:lvl3pPr>
            <a:lvl4pPr>
              <a:defRPr lang="en-US" sz="4400" b="1" kern="1200" dirty="0" smtClean="0">
                <a:solidFill>
                  <a:schemeClr val="accent2"/>
                </a:solidFill>
                <a:latin typeface="+mn-lt"/>
                <a:ea typeface="+mn-ea"/>
                <a:cs typeface="+mn-cs"/>
              </a:defRPr>
            </a:lvl4pPr>
            <a:lvl5pPr>
              <a:defRPr lang="en-US" sz="4400" b="1" kern="1200" dirty="0">
                <a:solidFill>
                  <a:schemeClr val="accent2"/>
                </a:solidFill>
                <a:latin typeface="+mn-lt"/>
                <a:ea typeface="+mn-ea"/>
                <a:cs typeface="+mn-cs"/>
              </a:defRPr>
            </a:lvl5pPr>
          </a:lstStyle>
          <a:p>
            <a:pPr lvl="0"/>
            <a:r>
              <a:rPr lang="en-US" dirty="0" smtClean="0"/>
              <a:t>Add title here</a:t>
            </a:r>
            <a:endParaRPr lang="en-US" dirty="0"/>
          </a:p>
        </p:txBody>
      </p:sp>
    </p:spTree>
    <p:extLst>
      <p:ext uri="{BB962C8B-B14F-4D97-AF65-F5344CB8AC3E}">
        <p14:creationId xmlns:p14="http://schemas.microsoft.com/office/powerpoint/2010/main" val="3618694530"/>
      </p:ext>
    </p:extLst>
  </p:cSld>
  <p:clrMapOvr>
    <a:masterClrMapping/>
  </p:clrMapOvr>
  <p:transition spd="slow">
    <p:push dir="u"/>
  </p:transition>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userDrawn="1">
  <p:cSld name="Divider - Chapter3">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421" y="-15474"/>
            <a:ext cx="9159190" cy="4556766"/>
          </a:xfrm>
          <a:prstGeom prst="rect">
            <a:avLst/>
          </a:prstGeom>
        </p:spPr>
      </p:pic>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7" name="Text Placeholder 6"/>
          <p:cNvSpPr>
            <a:spLocks noGrp="1"/>
          </p:cNvSpPr>
          <p:nvPr>
            <p:ph type="body" sz="quarter" idx="13" hasCustomPrompt="1"/>
          </p:nvPr>
        </p:nvSpPr>
        <p:spPr>
          <a:xfrm>
            <a:off x="381000" y="361950"/>
            <a:ext cx="5948680" cy="2506133"/>
          </a:xfrm>
          <a:prstGeom prst="rect">
            <a:avLst/>
          </a:prstGeom>
        </p:spPr>
        <p:txBody>
          <a:bodyPr/>
          <a:lstStyle>
            <a:lvl1pPr marL="0" indent="0">
              <a:buNone/>
              <a:defRPr lang="en-US" sz="4400" b="1" kern="1200" dirty="0" smtClean="0">
                <a:solidFill>
                  <a:schemeClr val="bg1"/>
                </a:solidFill>
                <a:latin typeface="+mn-lt"/>
                <a:ea typeface="+mn-ea"/>
                <a:cs typeface="+mn-cs"/>
              </a:defRPr>
            </a:lvl1pPr>
            <a:lvl2pPr>
              <a:defRPr lang="en-US" sz="4400" b="1" kern="1200" dirty="0" smtClean="0">
                <a:solidFill>
                  <a:schemeClr val="accent2"/>
                </a:solidFill>
                <a:latin typeface="+mn-lt"/>
                <a:ea typeface="+mn-ea"/>
                <a:cs typeface="+mn-cs"/>
              </a:defRPr>
            </a:lvl2pPr>
            <a:lvl3pPr>
              <a:defRPr lang="en-US" sz="4400" b="1" kern="1200" dirty="0" smtClean="0">
                <a:solidFill>
                  <a:schemeClr val="accent2"/>
                </a:solidFill>
                <a:latin typeface="+mn-lt"/>
                <a:ea typeface="+mn-ea"/>
                <a:cs typeface="+mn-cs"/>
              </a:defRPr>
            </a:lvl3pPr>
            <a:lvl4pPr>
              <a:defRPr lang="en-US" sz="4400" b="1" kern="1200" dirty="0" smtClean="0">
                <a:solidFill>
                  <a:schemeClr val="accent2"/>
                </a:solidFill>
                <a:latin typeface="+mn-lt"/>
                <a:ea typeface="+mn-ea"/>
                <a:cs typeface="+mn-cs"/>
              </a:defRPr>
            </a:lvl4pPr>
            <a:lvl5pPr>
              <a:defRPr lang="en-US" sz="4400" b="1" kern="1200" dirty="0">
                <a:solidFill>
                  <a:schemeClr val="accent2"/>
                </a:solidFill>
                <a:latin typeface="+mn-lt"/>
                <a:ea typeface="+mn-ea"/>
                <a:cs typeface="+mn-cs"/>
              </a:defRPr>
            </a:lvl5pPr>
          </a:lstStyle>
          <a:p>
            <a:pPr lvl="0"/>
            <a:r>
              <a:rPr lang="en-US" dirty="0" smtClean="0"/>
              <a:t>Add title here</a:t>
            </a:r>
            <a:endParaRPr lang="en-US" dirty="0"/>
          </a:p>
        </p:txBody>
      </p:sp>
    </p:spTree>
    <p:extLst>
      <p:ext uri="{BB962C8B-B14F-4D97-AF65-F5344CB8AC3E}">
        <p14:creationId xmlns:p14="http://schemas.microsoft.com/office/powerpoint/2010/main" val="1321440213"/>
      </p:ext>
    </p:extLst>
  </p:cSld>
  <p:clrMapOvr>
    <a:masterClrMapping/>
  </p:clrMapOvr>
  <p:transition spd="slow">
    <p:push dir="u"/>
  </p:transition>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userDrawn="1">
  <p:cSld name="1_Divider - En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420" y="-15474"/>
            <a:ext cx="9159188" cy="4556765"/>
          </a:xfrm>
          <a:prstGeom prst="rect">
            <a:avLst/>
          </a:prstGeom>
        </p:spPr>
      </p:pic>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7" name="Text Placeholder 6"/>
          <p:cNvSpPr>
            <a:spLocks noGrp="1"/>
          </p:cNvSpPr>
          <p:nvPr>
            <p:ph type="body" sz="quarter" idx="13" hasCustomPrompt="1"/>
          </p:nvPr>
        </p:nvSpPr>
        <p:spPr>
          <a:xfrm>
            <a:off x="381000" y="361950"/>
            <a:ext cx="5948680" cy="2506133"/>
          </a:xfrm>
          <a:prstGeom prst="rect">
            <a:avLst/>
          </a:prstGeom>
        </p:spPr>
        <p:txBody>
          <a:bodyPr/>
          <a:lstStyle>
            <a:lvl1pPr marL="0" indent="0">
              <a:buNone/>
              <a:defRPr lang="en-US" sz="4400" b="1" kern="1200" dirty="0" smtClean="0">
                <a:solidFill>
                  <a:schemeClr val="bg1"/>
                </a:solidFill>
                <a:latin typeface="+mn-lt"/>
                <a:ea typeface="+mn-ea"/>
                <a:cs typeface="+mn-cs"/>
              </a:defRPr>
            </a:lvl1pPr>
            <a:lvl2pPr>
              <a:defRPr lang="en-US" sz="4400" b="1" kern="1200" dirty="0" smtClean="0">
                <a:solidFill>
                  <a:schemeClr val="accent2"/>
                </a:solidFill>
                <a:latin typeface="+mn-lt"/>
                <a:ea typeface="+mn-ea"/>
                <a:cs typeface="+mn-cs"/>
              </a:defRPr>
            </a:lvl2pPr>
            <a:lvl3pPr>
              <a:defRPr lang="en-US" sz="4400" b="1" kern="1200" dirty="0" smtClean="0">
                <a:solidFill>
                  <a:schemeClr val="accent2"/>
                </a:solidFill>
                <a:latin typeface="+mn-lt"/>
                <a:ea typeface="+mn-ea"/>
                <a:cs typeface="+mn-cs"/>
              </a:defRPr>
            </a:lvl3pPr>
            <a:lvl4pPr>
              <a:defRPr lang="en-US" sz="4400" b="1" kern="1200" dirty="0" smtClean="0">
                <a:solidFill>
                  <a:schemeClr val="accent2"/>
                </a:solidFill>
                <a:latin typeface="+mn-lt"/>
                <a:ea typeface="+mn-ea"/>
                <a:cs typeface="+mn-cs"/>
              </a:defRPr>
            </a:lvl4pPr>
            <a:lvl5pPr>
              <a:defRPr lang="en-US" sz="4400" b="1" kern="1200" dirty="0">
                <a:solidFill>
                  <a:schemeClr val="accent2"/>
                </a:solidFill>
                <a:latin typeface="+mn-lt"/>
                <a:ea typeface="+mn-ea"/>
                <a:cs typeface="+mn-cs"/>
              </a:defRPr>
            </a:lvl5pPr>
          </a:lstStyle>
          <a:p>
            <a:pPr lvl="0"/>
            <a:r>
              <a:rPr lang="en-US" dirty="0" smtClean="0"/>
              <a:t>Add title here</a:t>
            </a:r>
            <a:endParaRPr lang="en-US" dirty="0"/>
          </a:p>
        </p:txBody>
      </p:sp>
    </p:spTree>
    <p:extLst>
      <p:ext uri="{BB962C8B-B14F-4D97-AF65-F5344CB8AC3E}">
        <p14:creationId xmlns:p14="http://schemas.microsoft.com/office/powerpoint/2010/main" val="1055998743"/>
      </p:ext>
    </p:extLst>
  </p:cSld>
  <p:clrMapOvr>
    <a:masterClrMapping/>
  </p:clrMapOvr>
  <p:transition spd="slow">
    <p:push dir="u"/>
  </p:transition>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a:t>
            </a:r>
            <a:r>
              <a:rPr lang="en-GB" noProof="0" dirty="0" smtClean="0"/>
              <a:t>Title</a:t>
            </a:r>
            <a:endParaRPr lang="en-GB" noProof="0" dirty="0"/>
          </a:p>
        </p:txBody>
      </p:sp>
      <p:sp>
        <p:nvSpPr>
          <p:cNvPr id="3" name="Slide Number Placeholder 2"/>
          <p:cNvSpPr>
            <a:spLocks noGrp="1"/>
          </p:cNvSpPr>
          <p:nvPr>
            <p:ph type="sldNum" sz="quarter" idx="10"/>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453376762"/>
      </p:ext>
    </p:extLst>
  </p:cSld>
  <p:clrMapOvr>
    <a:masterClrMapping/>
  </p:clrMapOvr>
  <p:transition spd="slow">
    <p:push dir="u"/>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GB" noProof="0" smtClean="0"/>
              <a:t>Click to Edit Title</a:t>
            </a:r>
            <a:endParaRPr lang="en-GB" noProof="0"/>
          </a:p>
        </p:txBody>
      </p:sp>
      <p:sp>
        <p:nvSpPr>
          <p:cNvPr id="8" name="Text Placeholder 2"/>
          <p:cNvSpPr>
            <a:spLocks noGrp="1"/>
          </p:cNvSpPr>
          <p:nvPr>
            <p:ph idx="11" hasCustomPrompt="1"/>
          </p:nvPr>
        </p:nvSpPr>
        <p:spPr bwMode="auto">
          <a:xfrm>
            <a:off x="552764" y="1091407"/>
            <a:ext cx="8043777" cy="340915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582795371"/>
      </p:ext>
    </p:extLst>
  </p:cSld>
  <p:clrMapOvr>
    <a:masterClrMapping/>
  </p:clrMapOvr>
  <p:transition spd="slow">
    <p:push dir="u"/>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Text with Headin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552764" y="1091939"/>
            <a:ext cx="8048057" cy="304688"/>
          </a:xfrm>
          <a:prstGeom prst="rect">
            <a:avLst/>
          </a:prstGeom>
        </p:spPr>
        <p:txBody>
          <a:bodyPr>
            <a:normAutofit/>
          </a:bodyPr>
          <a:lstStyle>
            <a:lvl1pPr marL="0" indent="0">
              <a:buFontTx/>
              <a:buNone/>
              <a:defRPr sz="1500" b="1" i="0"/>
            </a:lvl1pPr>
          </a:lstStyle>
          <a:p>
            <a:pPr lvl="0"/>
            <a:r>
              <a:rPr lang="en-GB" noProof="0" smtClean="0"/>
              <a:t>Click to edit heading</a:t>
            </a:r>
            <a:endParaRPr lang="en-GB" noProof="0"/>
          </a:p>
        </p:txBody>
      </p:sp>
      <p:sp>
        <p:nvSpPr>
          <p:cNvPr id="8" name="Text Placeholder 2"/>
          <p:cNvSpPr>
            <a:spLocks noGrp="1"/>
          </p:cNvSpPr>
          <p:nvPr>
            <p:ph idx="13" hasCustomPrompt="1"/>
          </p:nvPr>
        </p:nvSpPr>
        <p:spPr bwMode="auto">
          <a:xfrm>
            <a:off x="552764" y="1428750"/>
            <a:ext cx="8044541" cy="3071813"/>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Title 3"/>
          <p:cNvSpPr>
            <a:spLocks noGrp="1"/>
          </p:cNvSpPr>
          <p:nvPr>
            <p:ph type="title" hasCustomPrompt="1"/>
          </p:nvPr>
        </p:nvSpPr>
        <p:spPr/>
        <p:txBody>
          <a:bodyPr/>
          <a:lstStyle/>
          <a:p>
            <a:r>
              <a:rPr lang="en-GB" noProof="0" smtClean="0"/>
              <a:t>Click to Edit Title</a:t>
            </a:r>
            <a:endParaRPr lang="en-GB" noProof="0"/>
          </a:p>
        </p:txBody>
      </p:sp>
      <p:sp>
        <p:nvSpPr>
          <p:cNvPr id="2" name="Slide Number Placeholder 1"/>
          <p:cNvSpPr>
            <a:spLocks noGrp="1"/>
          </p:cNvSpPr>
          <p:nvPr>
            <p:ph type="sldNum" sz="quarter" idx="14"/>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369677445"/>
      </p:ext>
    </p:extLst>
  </p:cSld>
  <p:clrMapOvr>
    <a:masterClrMapping/>
  </p:clrMapOvr>
  <p:transition spd="slow">
    <p:push dir="u"/>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2-Line Introduction">
    <p:spTree>
      <p:nvGrpSpPr>
        <p:cNvPr id="1" name=""/>
        <p:cNvGrpSpPr/>
        <p:nvPr/>
      </p:nvGrpSpPr>
      <p:grpSpPr>
        <a:xfrm>
          <a:off x="0" y="0"/>
          <a:ext cx="0" cy="0"/>
          <a:chOff x="0" y="0"/>
          <a:chExt cx="0" cy="0"/>
        </a:xfrm>
      </p:grpSpPr>
      <p:sp>
        <p:nvSpPr>
          <p:cNvPr id="4" name="Text Placeholder 2"/>
          <p:cNvSpPr>
            <a:spLocks noGrp="1"/>
          </p:cNvSpPr>
          <p:nvPr>
            <p:ph idx="1" hasCustomPrompt="1"/>
          </p:nvPr>
        </p:nvSpPr>
        <p:spPr bwMode="auto">
          <a:xfrm>
            <a:off x="552764" y="1716385"/>
            <a:ext cx="8044541" cy="2784178"/>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6" name="Text Placeholder 5"/>
          <p:cNvSpPr>
            <a:spLocks noGrp="1"/>
          </p:cNvSpPr>
          <p:nvPr>
            <p:ph type="body" sz="quarter" idx="11" hasCustomPrompt="1"/>
          </p:nvPr>
        </p:nvSpPr>
        <p:spPr>
          <a:xfrm>
            <a:off x="552764" y="1092248"/>
            <a:ext cx="8044137" cy="590117"/>
          </a:xfrm>
          <a:prstGeom prst="rect">
            <a:avLst/>
          </a:prstGeom>
        </p:spPr>
        <p:txBody>
          <a:bodyPr>
            <a:normAutofit/>
          </a:bodyPr>
          <a:lstStyle>
            <a:lvl1pPr marL="0" indent="0">
              <a:buFontTx/>
              <a:buNone/>
              <a:defRPr sz="1500" b="1" i="0" baseline="0">
                <a:solidFill>
                  <a:schemeClr val="accent1"/>
                </a:solidFill>
              </a:defRPr>
            </a:lvl1pPr>
          </a:lstStyle>
          <a:p>
            <a:pPr lvl="0"/>
            <a:r>
              <a:rPr lang="en-GB" noProof="0" smtClean="0"/>
              <a:t>Click to edit text. Main idea, quote, or phrase two lines and under may go in this text box. </a:t>
            </a:r>
            <a:endParaRPr lang="en-GB" noProof="0"/>
          </a:p>
        </p:txBody>
      </p:sp>
      <p:sp>
        <p:nvSpPr>
          <p:cNvPr id="7" name="Title 3"/>
          <p:cNvSpPr>
            <a:spLocks noGrp="1"/>
          </p:cNvSpPr>
          <p:nvPr>
            <p:ph type="title" hasCustomPrompt="1"/>
          </p:nvPr>
        </p:nvSpPr>
        <p:spPr>
          <a:xfrm>
            <a:off x="546100" y="172642"/>
            <a:ext cx="8058151" cy="679647"/>
          </a:xfrm>
        </p:spPr>
        <p:txBody>
          <a:bodyPr/>
          <a:lstStyle/>
          <a:p>
            <a:r>
              <a:rPr lang="en-GB" noProof="0" smtClean="0"/>
              <a:t>Click to Edit Title</a:t>
            </a:r>
            <a:endParaRPr lang="en-GB" noProof="0"/>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1696688997"/>
      </p:ext>
    </p:extLst>
  </p:cSld>
  <p:clrMapOvr>
    <a:masterClrMapping/>
  </p:clrMapOvr>
  <p:transition spd="slow">
    <p:push dir="u"/>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3-Line Introduction">
    <p:spTree>
      <p:nvGrpSpPr>
        <p:cNvPr id="1" name=""/>
        <p:cNvGrpSpPr/>
        <p:nvPr/>
      </p:nvGrpSpPr>
      <p:grpSpPr>
        <a:xfrm>
          <a:off x="0" y="0"/>
          <a:ext cx="0" cy="0"/>
          <a:chOff x="0" y="0"/>
          <a:chExt cx="0" cy="0"/>
        </a:xfrm>
      </p:grpSpPr>
      <p:sp>
        <p:nvSpPr>
          <p:cNvPr id="4" name="Text Placeholder 2"/>
          <p:cNvSpPr>
            <a:spLocks noGrp="1"/>
          </p:cNvSpPr>
          <p:nvPr>
            <p:ph idx="1" hasCustomPrompt="1"/>
          </p:nvPr>
        </p:nvSpPr>
        <p:spPr bwMode="auto">
          <a:xfrm>
            <a:off x="552764" y="1869437"/>
            <a:ext cx="8044541" cy="2630351"/>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6" name="Text Placeholder 5"/>
          <p:cNvSpPr>
            <a:spLocks noGrp="1"/>
          </p:cNvSpPr>
          <p:nvPr>
            <p:ph type="body" sz="quarter" idx="11" hasCustomPrompt="1"/>
          </p:nvPr>
        </p:nvSpPr>
        <p:spPr>
          <a:xfrm>
            <a:off x="552764" y="1091573"/>
            <a:ext cx="8044541" cy="749562"/>
          </a:xfrm>
          <a:prstGeom prst="rect">
            <a:avLst/>
          </a:prstGeom>
        </p:spPr>
        <p:txBody>
          <a:bodyPr>
            <a:noAutofit/>
          </a:bodyPr>
          <a:lstStyle>
            <a:lvl1pPr marL="0" marR="0" indent="0" algn="l" defTabSz="342866" rtl="0" eaLnBrk="1" fontAlgn="base" latinLnBrk="0" hangingPunct="1">
              <a:lnSpc>
                <a:spcPct val="100000"/>
              </a:lnSpc>
              <a:spcBef>
                <a:spcPct val="20000"/>
              </a:spcBef>
              <a:spcAft>
                <a:spcPct val="0"/>
              </a:spcAft>
              <a:buClr>
                <a:schemeClr val="accent1"/>
              </a:buClr>
              <a:buSzTx/>
              <a:buFontTx/>
              <a:buNone/>
              <a:tabLst/>
              <a:defRPr sz="1500" b="1" i="0" baseline="0">
                <a:solidFill>
                  <a:schemeClr val="accent1"/>
                </a:solidFill>
              </a:defRPr>
            </a:lvl1pPr>
          </a:lstStyle>
          <a:p>
            <a:pPr marL="0" marR="0" lvl="0" indent="0" algn="l" defTabSz="342866" rtl="0" eaLnBrk="1" fontAlgn="base" latinLnBrk="0" hangingPunct="1">
              <a:lnSpc>
                <a:spcPct val="100000"/>
              </a:lnSpc>
              <a:spcBef>
                <a:spcPct val="20000"/>
              </a:spcBef>
              <a:spcAft>
                <a:spcPct val="0"/>
              </a:spcAft>
              <a:buClr>
                <a:schemeClr val="accent1"/>
              </a:buClr>
              <a:buSzTx/>
              <a:buFontTx/>
              <a:buNone/>
              <a:tabLst/>
              <a:defRPr/>
            </a:pPr>
            <a:r>
              <a:rPr lang="en-GB" noProof="0" smtClean="0"/>
              <a:t>Click to edit text. Main idea, quote, or phrase three lines and under may go in this text box. For text over three lines adjust the size of this box.</a:t>
            </a:r>
            <a:endParaRPr lang="en-GB" noProof="0"/>
          </a:p>
        </p:txBody>
      </p:sp>
      <p:sp>
        <p:nvSpPr>
          <p:cNvPr id="7" name="Title 3"/>
          <p:cNvSpPr>
            <a:spLocks noGrp="1"/>
          </p:cNvSpPr>
          <p:nvPr>
            <p:ph type="title" hasCustomPrompt="1"/>
          </p:nvPr>
        </p:nvSpPr>
        <p:spPr>
          <a:xfrm>
            <a:off x="546100" y="172642"/>
            <a:ext cx="8058151" cy="679647"/>
          </a:xfrm>
        </p:spPr>
        <p:txBody>
          <a:bodyPr/>
          <a:lstStyle/>
          <a:p>
            <a:r>
              <a:rPr lang="en-GB" noProof="0" smtClean="0"/>
              <a:t>Click to Edit Title</a:t>
            </a:r>
            <a:endParaRPr lang="en-GB" noProof="0"/>
          </a:p>
        </p:txBody>
      </p:sp>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2815768902"/>
      </p:ext>
    </p:extLst>
  </p:cSld>
  <p:clrMapOvr>
    <a:masterClrMapping/>
  </p:clrMapOvr>
  <p:transition spd="slow">
    <p:push dir="u"/>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6" name="Text Placeholder 5"/>
          <p:cNvSpPr>
            <a:spLocks noGrp="1"/>
          </p:cNvSpPr>
          <p:nvPr>
            <p:ph type="body" sz="quarter" idx="15" hasCustomPrompt="1"/>
          </p:nvPr>
        </p:nvSpPr>
        <p:spPr>
          <a:xfrm>
            <a:off x="546018" y="1091572"/>
            <a:ext cx="3784756" cy="55315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8" name="Text Placeholder 12"/>
          <p:cNvSpPr>
            <a:spLocks noGrp="1"/>
          </p:cNvSpPr>
          <p:nvPr>
            <p:ph type="body" sz="quarter" idx="17" hasCustomPrompt="1"/>
          </p:nvPr>
        </p:nvSpPr>
        <p:spPr>
          <a:xfrm>
            <a:off x="547187" y="1674815"/>
            <a:ext cx="3780956" cy="2825246"/>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9" name="Text Placeholder 5"/>
          <p:cNvSpPr>
            <a:spLocks noGrp="1"/>
          </p:cNvSpPr>
          <p:nvPr>
            <p:ph type="body" sz="quarter" idx="19" hasCustomPrompt="1"/>
          </p:nvPr>
        </p:nvSpPr>
        <p:spPr>
          <a:xfrm>
            <a:off x="4812564" y="1091572"/>
            <a:ext cx="3784756" cy="55315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0" name="Text Placeholder 12"/>
          <p:cNvSpPr>
            <a:spLocks noGrp="1"/>
          </p:cNvSpPr>
          <p:nvPr>
            <p:ph type="body" sz="quarter" idx="20" hasCustomPrompt="1"/>
          </p:nvPr>
        </p:nvSpPr>
        <p:spPr>
          <a:xfrm>
            <a:off x="4813733" y="1674815"/>
            <a:ext cx="3780956" cy="2825246"/>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5" name="Slide Number Placeholder 4"/>
          <p:cNvSpPr>
            <a:spLocks noGrp="1"/>
          </p:cNvSpPr>
          <p:nvPr>
            <p:ph type="sldNum" sz="quarter" idx="21"/>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971732889"/>
      </p:ext>
    </p:extLst>
  </p:cSld>
  <p:clrMapOvr>
    <a:masterClrMapping/>
  </p:clrMapOvr>
  <p:transition spd="slow">
    <p:push dir="u"/>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3-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6" name="Text Placeholder 5"/>
          <p:cNvSpPr>
            <a:spLocks noGrp="1"/>
          </p:cNvSpPr>
          <p:nvPr>
            <p:ph type="body" sz="quarter" idx="15" hasCustomPrompt="1"/>
          </p:nvPr>
        </p:nvSpPr>
        <p:spPr>
          <a:xfrm>
            <a:off x="546017" y="1091572"/>
            <a:ext cx="2477124" cy="553158"/>
          </a:xfrm>
          <a:prstGeom prst="rect">
            <a:avLst/>
          </a:prstGeom>
        </p:spPr>
        <p:txBody>
          <a:bodyPr anchor="b" anchorCtr="0">
            <a:noAutofit/>
          </a:bodyPr>
          <a:lstStyle>
            <a:lvl1pPr marL="0" indent="0">
              <a:buFontTx/>
              <a:buNone/>
              <a:defRPr sz="1125" b="1" i="0" baseline="0"/>
            </a:lvl1pPr>
          </a:lstStyle>
          <a:p>
            <a:pPr lvl="0"/>
            <a:r>
              <a:rPr lang="en-GB" noProof="0" smtClean="0"/>
              <a:t>Click to edit heading </a:t>
            </a:r>
            <a:endParaRPr lang="en-GB" noProof="0"/>
          </a:p>
        </p:txBody>
      </p:sp>
      <p:sp>
        <p:nvSpPr>
          <p:cNvPr id="18" name="Text Placeholder 12"/>
          <p:cNvSpPr>
            <a:spLocks noGrp="1"/>
          </p:cNvSpPr>
          <p:nvPr>
            <p:ph type="body" sz="quarter" idx="17" hasCustomPrompt="1"/>
          </p:nvPr>
        </p:nvSpPr>
        <p:spPr>
          <a:xfrm>
            <a:off x="547186" y="1685517"/>
            <a:ext cx="2474637" cy="2814545"/>
          </a:xfrm>
          <a:prstGeom prst="rect">
            <a:avLst/>
          </a:prstGeom>
        </p:spPr>
        <p:txBody>
          <a:bodyPr>
            <a:noAutofit/>
          </a:bodyPr>
          <a:lstStyle>
            <a:lvl1pPr>
              <a:lnSpc>
                <a:spcPct val="100000"/>
              </a:lnSpc>
              <a:buClr>
                <a:schemeClr val="accent1"/>
              </a:buClr>
              <a:defRPr sz="825"/>
            </a:lvl1pPr>
            <a:lvl2pPr>
              <a:lnSpc>
                <a:spcPct val="100000"/>
              </a:lnSpc>
              <a:buClr>
                <a:schemeClr val="accent1"/>
              </a:buClr>
              <a:defRPr sz="825"/>
            </a:lvl2pPr>
            <a:lvl3pPr>
              <a:lnSpc>
                <a:spcPct val="100000"/>
              </a:lnSpc>
              <a:buClr>
                <a:schemeClr val="accent1"/>
              </a:buClr>
              <a:defRPr sz="825"/>
            </a:lvl3pPr>
            <a:lvl4pPr>
              <a:lnSpc>
                <a:spcPct val="100000"/>
              </a:lnSpc>
              <a:buClr>
                <a:schemeClr val="accent1"/>
              </a:buClr>
              <a:defRPr sz="825"/>
            </a:lvl4pPr>
            <a:lvl5pPr>
              <a:lnSpc>
                <a:spcPct val="100000"/>
              </a:lnSpc>
              <a:buClr>
                <a:schemeClr val="accent1"/>
              </a:buClr>
              <a:defRPr sz="8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2" name="Text Placeholder 5"/>
          <p:cNvSpPr>
            <a:spLocks noGrp="1"/>
          </p:cNvSpPr>
          <p:nvPr>
            <p:ph type="body" sz="quarter" idx="18" hasCustomPrompt="1"/>
          </p:nvPr>
        </p:nvSpPr>
        <p:spPr>
          <a:xfrm>
            <a:off x="3349833" y="1091572"/>
            <a:ext cx="2477124" cy="553158"/>
          </a:xfrm>
          <a:prstGeom prst="rect">
            <a:avLst/>
          </a:prstGeom>
        </p:spPr>
        <p:txBody>
          <a:bodyPr anchor="b" anchorCtr="0">
            <a:noAutofit/>
          </a:bodyPr>
          <a:lstStyle>
            <a:lvl1pPr marL="0" indent="0">
              <a:buFontTx/>
              <a:buNone/>
              <a:defRPr sz="1125" b="1" i="0"/>
            </a:lvl1pPr>
          </a:lstStyle>
          <a:p>
            <a:pPr lvl="0"/>
            <a:r>
              <a:rPr lang="en-GB" noProof="0" smtClean="0"/>
              <a:t>Click to edit heading</a:t>
            </a:r>
            <a:endParaRPr lang="en-GB" noProof="0"/>
          </a:p>
        </p:txBody>
      </p:sp>
      <p:sp>
        <p:nvSpPr>
          <p:cNvPr id="13" name="Text Placeholder 12"/>
          <p:cNvSpPr>
            <a:spLocks noGrp="1"/>
          </p:cNvSpPr>
          <p:nvPr>
            <p:ph type="body" sz="quarter" idx="19" hasCustomPrompt="1"/>
          </p:nvPr>
        </p:nvSpPr>
        <p:spPr>
          <a:xfrm>
            <a:off x="3351002" y="1685517"/>
            <a:ext cx="2474637" cy="2814545"/>
          </a:xfrm>
          <a:prstGeom prst="rect">
            <a:avLst/>
          </a:prstGeom>
        </p:spPr>
        <p:txBody>
          <a:bodyPr>
            <a:noAutofit/>
          </a:bodyPr>
          <a:lstStyle>
            <a:lvl1pPr>
              <a:lnSpc>
                <a:spcPct val="100000"/>
              </a:lnSpc>
              <a:buClr>
                <a:schemeClr val="accent1"/>
              </a:buClr>
              <a:defRPr sz="825"/>
            </a:lvl1pPr>
            <a:lvl2pPr>
              <a:lnSpc>
                <a:spcPct val="100000"/>
              </a:lnSpc>
              <a:buClr>
                <a:schemeClr val="accent1"/>
              </a:buClr>
              <a:defRPr sz="825"/>
            </a:lvl2pPr>
            <a:lvl3pPr>
              <a:lnSpc>
                <a:spcPct val="100000"/>
              </a:lnSpc>
              <a:buClr>
                <a:schemeClr val="accent1"/>
              </a:buClr>
              <a:defRPr sz="825"/>
            </a:lvl3pPr>
            <a:lvl4pPr>
              <a:lnSpc>
                <a:spcPct val="100000"/>
              </a:lnSpc>
              <a:buClr>
                <a:schemeClr val="accent1"/>
              </a:buClr>
              <a:defRPr sz="825"/>
            </a:lvl4pPr>
            <a:lvl5pPr>
              <a:lnSpc>
                <a:spcPct val="100000"/>
              </a:lnSpc>
              <a:buClr>
                <a:schemeClr val="accent1"/>
              </a:buClr>
              <a:defRPr sz="8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5" name="Text Placeholder 5"/>
          <p:cNvSpPr>
            <a:spLocks noGrp="1"/>
          </p:cNvSpPr>
          <p:nvPr>
            <p:ph type="body" sz="quarter" idx="20" hasCustomPrompt="1"/>
          </p:nvPr>
        </p:nvSpPr>
        <p:spPr>
          <a:xfrm>
            <a:off x="6122454" y="1091572"/>
            <a:ext cx="2477124" cy="553158"/>
          </a:xfrm>
          <a:prstGeom prst="rect">
            <a:avLst/>
          </a:prstGeom>
        </p:spPr>
        <p:txBody>
          <a:bodyPr anchor="b" anchorCtr="0">
            <a:noAutofit/>
          </a:bodyPr>
          <a:lstStyle>
            <a:lvl1pPr marL="0" indent="0">
              <a:buFontTx/>
              <a:buNone/>
              <a:defRPr sz="1125" b="1" i="0"/>
            </a:lvl1pPr>
          </a:lstStyle>
          <a:p>
            <a:pPr lvl="0"/>
            <a:r>
              <a:rPr lang="en-GB" noProof="0" smtClean="0"/>
              <a:t>Click to edit heading</a:t>
            </a:r>
            <a:endParaRPr lang="en-GB" noProof="0"/>
          </a:p>
        </p:txBody>
      </p:sp>
      <p:sp>
        <p:nvSpPr>
          <p:cNvPr id="19" name="Text Placeholder 12"/>
          <p:cNvSpPr>
            <a:spLocks noGrp="1"/>
          </p:cNvSpPr>
          <p:nvPr>
            <p:ph type="body" sz="quarter" idx="21" hasCustomPrompt="1"/>
          </p:nvPr>
        </p:nvSpPr>
        <p:spPr>
          <a:xfrm>
            <a:off x="6123623" y="1685517"/>
            <a:ext cx="2474637" cy="2814545"/>
          </a:xfrm>
          <a:prstGeom prst="rect">
            <a:avLst/>
          </a:prstGeom>
        </p:spPr>
        <p:txBody>
          <a:bodyPr>
            <a:noAutofit/>
          </a:bodyPr>
          <a:lstStyle>
            <a:lvl1pPr>
              <a:lnSpc>
                <a:spcPct val="100000"/>
              </a:lnSpc>
              <a:buClr>
                <a:schemeClr val="accent1"/>
              </a:buClr>
              <a:defRPr sz="825"/>
            </a:lvl1pPr>
            <a:lvl2pPr>
              <a:lnSpc>
                <a:spcPct val="100000"/>
              </a:lnSpc>
              <a:buClr>
                <a:schemeClr val="accent1"/>
              </a:buClr>
              <a:defRPr sz="825"/>
            </a:lvl2pPr>
            <a:lvl3pPr>
              <a:lnSpc>
                <a:spcPct val="100000"/>
              </a:lnSpc>
              <a:buClr>
                <a:schemeClr val="accent1"/>
              </a:buClr>
              <a:defRPr sz="825"/>
            </a:lvl3pPr>
            <a:lvl4pPr>
              <a:lnSpc>
                <a:spcPct val="100000"/>
              </a:lnSpc>
              <a:buClr>
                <a:schemeClr val="accent1"/>
              </a:buClr>
              <a:defRPr sz="825"/>
            </a:lvl4pPr>
            <a:lvl5pPr>
              <a:lnSpc>
                <a:spcPct val="100000"/>
              </a:lnSpc>
              <a:buClr>
                <a:schemeClr val="accent1"/>
              </a:buClr>
              <a:defRPr sz="8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5" name="Slide Number Placeholder 4"/>
          <p:cNvSpPr>
            <a:spLocks noGrp="1"/>
          </p:cNvSpPr>
          <p:nvPr>
            <p:ph type="sldNum" sz="quarter" idx="2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3247555387"/>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r" rtl="1">
              <a:defRPr>
                <a:solidFill>
                  <a:schemeClr val="tx2"/>
                </a:solidFill>
                <a:cs typeface="B Roya" pitchFamily="2" charset="-78"/>
              </a:defRPr>
            </a:lvl1pPr>
          </a:lstStyle>
          <a:p>
            <a:r>
              <a:rPr lang="fa-IR" b="1" dirty="0" smtClean="0">
                <a:cs typeface="B Roya" pitchFamily="2" charset="-78"/>
              </a:rPr>
              <a:t>براي ويرايش عنوان كليك كنيد</a:t>
            </a:r>
            <a:endParaRPr lang="en-GB" noProof="0" dirty="0"/>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97265101"/>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GB" noProof="0" smtClean="0"/>
              <a:t>Click to Edit Title</a:t>
            </a:r>
            <a:endParaRPr lang="en-GB" noProof="0"/>
          </a:p>
        </p:txBody>
      </p:sp>
      <p:sp>
        <p:nvSpPr>
          <p:cNvPr id="8" name="Text Placeholder 2"/>
          <p:cNvSpPr>
            <a:spLocks noGrp="1"/>
          </p:cNvSpPr>
          <p:nvPr>
            <p:ph idx="11" hasCustomPrompt="1"/>
          </p:nvPr>
        </p:nvSpPr>
        <p:spPr bwMode="auto">
          <a:xfrm>
            <a:off x="552764" y="1091407"/>
            <a:ext cx="8043777" cy="340915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260750734"/>
      </p:ext>
    </p:extLst>
  </p:cSld>
  <p:clrMapOvr>
    <a:masterClrMapping/>
  </p:clrMapOvr>
  <p:transition spd="slow">
    <p:push dir="u"/>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9" name="Text Placeholder 5"/>
          <p:cNvSpPr>
            <a:spLocks noGrp="1"/>
          </p:cNvSpPr>
          <p:nvPr>
            <p:ph type="body" sz="quarter" idx="19" hasCustomPrompt="1"/>
          </p:nvPr>
        </p:nvSpPr>
        <p:spPr>
          <a:xfrm>
            <a:off x="4812564" y="1091572"/>
            <a:ext cx="3784756" cy="55315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0" name="Text Placeholder 12"/>
          <p:cNvSpPr>
            <a:spLocks noGrp="1"/>
          </p:cNvSpPr>
          <p:nvPr>
            <p:ph type="body" sz="quarter" idx="20" hasCustomPrompt="1"/>
          </p:nvPr>
        </p:nvSpPr>
        <p:spPr>
          <a:xfrm>
            <a:off x="4813733" y="1674815"/>
            <a:ext cx="3780956" cy="2718230"/>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8" name="Picture Placeholder 4"/>
          <p:cNvSpPr>
            <a:spLocks noGrp="1"/>
          </p:cNvSpPr>
          <p:nvPr>
            <p:ph type="pic" sz="quarter" idx="14" hasCustomPrompt="1"/>
          </p:nvPr>
        </p:nvSpPr>
        <p:spPr>
          <a:xfrm>
            <a:off x="549371" y="1166484"/>
            <a:ext cx="3786598" cy="3223694"/>
          </a:xfrm>
          <a:prstGeom prst="rect">
            <a:avLst/>
          </a:prstGeom>
        </p:spPr>
        <p:txBody>
          <a:bodyPr anchor="t" anchorCtr="0">
            <a:normAutofit/>
          </a:bodyPr>
          <a:lstStyle>
            <a:lvl1pPr marL="0" indent="0">
              <a:buNone/>
              <a:defRPr sz="1050">
                <a:solidFill>
                  <a:schemeClr val="bg2"/>
                </a:solidFill>
              </a:defRPr>
            </a:lvl1pPr>
          </a:lstStyle>
          <a:p>
            <a:r>
              <a:rPr lang="en-GB" noProof="0" smtClean="0"/>
              <a:t>Photo Here </a:t>
            </a:r>
            <a:endParaRPr lang="en-GB" noProof="0"/>
          </a:p>
        </p:txBody>
      </p:sp>
      <p:sp>
        <p:nvSpPr>
          <p:cNvPr id="3" name="Slide Number Placeholder 2"/>
          <p:cNvSpPr>
            <a:spLocks noGrp="1"/>
          </p:cNvSpPr>
          <p:nvPr>
            <p:ph type="sldNum" sz="quarter" idx="21"/>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749715498"/>
      </p:ext>
    </p:extLst>
  </p:cSld>
  <p:clrMapOvr>
    <a:masterClrMapping/>
  </p:clrMapOvr>
  <p:transition spd="slow">
    <p:push dir="u"/>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Photo Left - with Caption">
    <p:spTree>
      <p:nvGrpSpPr>
        <p:cNvPr id="1" name=""/>
        <p:cNvGrpSpPr/>
        <p:nvPr/>
      </p:nvGrpSpPr>
      <p:grpSpPr>
        <a:xfrm>
          <a:off x="0" y="0"/>
          <a:ext cx="0" cy="0"/>
          <a:chOff x="0" y="0"/>
          <a:chExt cx="0" cy="0"/>
        </a:xfrm>
      </p:grpSpPr>
      <p:sp>
        <p:nvSpPr>
          <p:cNvPr id="10" name="Picture Placeholder 4"/>
          <p:cNvSpPr>
            <a:spLocks noGrp="1"/>
          </p:cNvSpPr>
          <p:nvPr>
            <p:ph type="pic" sz="quarter" idx="14" hasCustomPrompt="1"/>
          </p:nvPr>
        </p:nvSpPr>
        <p:spPr>
          <a:xfrm>
            <a:off x="549371" y="1166484"/>
            <a:ext cx="3786598" cy="2370425"/>
          </a:xfrm>
          <a:prstGeom prst="rect">
            <a:avLst/>
          </a:prstGeom>
        </p:spPr>
        <p:txBody>
          <a:bodyPr anchor="t" anchorCtr="0">
            <a:normAutofit/>
          </a:bodyPr>
          <a:lstStyle>
            <a:lvl1pPr marL="0" indent="0">
              <a:buNone/>
              <a:defRPr sz="1050">
                <a:solidFill>
                  <a:schemeClr val="bg2"/>
                </a:solidFill>
              </a:defRPr>
            </a:lvl1pPr>
          </a:lstStyle>
          <a:p>
            <a:r>
              <a:rPr lang="en-GB" noProof="0" smtClean="0"/>
              <a:t>Photo Here </a:t>
            </a:r>
            <a:endParaRPr lang="en-GB" noProof="0"/>
          </a:p>
        </p:txBody>
      </p:sp>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3" name="Text Placeholder 5"/>
          <p:cNvSpPr>
            <a:spLocks noGrp="1"/>
          </p:cNvSpPr>
          <p:nvPr>
            <p:ph type="body" sz="quarter" idx="19" hasCustomPrompt="1"/>
          </p:nvPr>
        </p:nvSpPr>
        <p:spPr>
          <a:xfrm>
            <a:off x="4812564" y="1091572"/>
            <a:ext cx="3784756" cy="55315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5" name="Text Placeholder 12"/>
          <p:cNvSpPr>
            <a:spLocks noGrp="1"/>
          </p:cNvSpPr>
          <p:nvPr>
            <p:ph type="body" sz="quarter" idx="20" hasCustomPrompt="1"/>
          </p:nvPr>
        </p:nvSpPr>
        <p:spPr>
          <a:xfrm>
            <a:off x="4813733" y="1674815"/>
            <a:ext cx="3780956" cy="2718230"/>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Rectangle 3"/>
          <p:cNvSpPr/>
          <p:nvPr userDrawn="1"/>
        </p:nvSpPr>
        <p:spPr>
          <a:xfrm>
            <a:off x="549276" y="3536200"/>
            <a:ext cx="3785269" cy="856490"/>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08000" tIns="70200" rIns="108000" bIns="108000" rtlCol="0" anchor="t" anchorCtr="0"/>
          <a:lstStyle/>
          <a:p>
            <a:pPr>
              <a:lnSpc>
                <a:spcPct val="110000"/>
              </a:lnSpc>
              <a:defRPr/>
            </a:pPr>
            <a:endParaRPr lang="en-GB" sz="825" i="1" dirty="0" smtClean="0">
              <a:solidFill>
                <a:prstClr val="white"/>
              </a:solidFill>
            </a:endParaRPr>
          </a:p>
          <a:p>
            <a:pPr>
              <a:lnSpc>
                <a:spcPct val="110000"/>
              </a:lnSpc>
              <a:defRPr/>
            </a:pPr>
            <a:endParaRPr lang="en-GB" sz="825" i="1" dirty="0" smtClean="0">
              <a:solidFill>
                <a:prstClr val="white"/>
              </a:solidFill>
            </a:endParaRPr>
          </a:p>
          <a:p>
            <a:pPr>
              <a:lnSpc>
                <a:spcPct val="110000"/>
              </a:lnSpc>
            </a:pPr>
            <a:endParaRPr lang="en-GB" sz="825" i="1" dirty="0">
              <a:solidFill>
                <a:prstClr val="white"/>
              </a:solidFill>
            </a:endParaRPr>
          </a:p>
        </p:txBody>
      </p:sp>
      <p:sp>
        <p:nvSpPr>
          <p:cNvPr id="3" name="Slide Number Placeholder 2"/>
          <p:cNvSpPr>
            <a:spLocks noGrp="1"/>
          </p:cNvSpPr>
          <p:nvPr>
            <p:ph type="sldNum" sz="quarter" idx="21"/>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7" name="Text Placeholder 6"/>
          <p:cNvSpPr>
            <a:spLocks noGrp="1"/>
          </p:cNvSpPr>
          <p:nvPr>
            <p:ph type="body" sz="quarter" idx="22" hasCustomPrompt="1"/>
          </p:nvPr>
        </p:nvSpPr>
        <p:spPr>
          <a:xfrm>
            <a:off x="685800" y="3629757"/>
            <a:ext cx="3505200" cy="685800"/>
          </a:xfrm>
          <a:prstGeom prst="rect">
            <a:avLst/>
          </a:prstGeom>
        </p:spPr>
        <p:txBody>
          <a:bodyPr vert="horz" lIns="0" tIns="0" rIns="0" bIns="0"/>
          <a:lstStyle>
            <a:lvl1pPr marL="55688" marR="0" indent="0" algn="l" defTabSz="342866" rtl="0" eaLnBrk="1" fontAlgn="base" latinLnBrk="0" hangingPunct="1">
              <a:lnSpc>
                <a:spcPct val="110000"/>
              </a:lnSpc>
              <a:spcBef>
                <a:spcPts val="300"/>
              </a:spcBef>
              <a:spcAft>
                <a:spcPct val="0"/>
              </a:spcAft>
              <a:buClr>
                <a:schemeClr val="accent1"/>
              </a:buClr>
              <a:buSzTx/>
              <a:buFont typeface="Arial"/>
              <a:buNone/>
              <a:tabLst/>
              <a:defRPr sz="825" b="0" i="1">
                <a:solidFill>
                  <a:schemeClr val="bg1"/>
                </a:solidFill>
              </a:defRPr>
            </a:lvl1pPr>
            <a:lvl2pPr>
              <a:defRPr sz="825" b="0" i="1">
                <a:solidFill>
                  <a:schemeClr val="bg1"/>
                </a:solidFill>
              </a:defRPr>
            </a:lvl2pPr>
            <a:lvl3pPr>
              <a:defRPr sz="825" b="0" i="1">
                <a:solidFill>
                  <a:schemeClr val="bg1"/>
                </a:solidFill>
              </a:defRPr>
            </a:lvl3pPr>
            <a:lvl4pPr>
              <a:defRPr sz="825" b="0" i="1">
                <a:solidFill>
                  <a:schemeClr val="bg1"/>
                </a:solidFill>
              </a:defRPr>
            </a:lvl4pPr>
            <a:lvl5pPr>
              <a:defRPr sz="825" b="0" i="1">
                <a:solidFill>
                  <a:schemeClr val="bg1"/>
                </a:solidFill>
              </a:defRPr>
            </a:lvl5pPr>
          </a:lstStyle>
          <a:p>
            <a:pPr marL="55688" marR="0" lvl="0" indent="0" algn="l" defTabSz="342866" rtl="0" eaLnBrk="1" fontAlgn="base" latinLnBrk="0" hangingPunct="1">
              <a:lnSpc>
                <a:spcPct val="110000"/>
              </a:lnSpc>
              <a:spcBef>
                <a:spcPts val="300"/>
              </a:spcBef>
              <a:spcAft>
                <a:spcPct val="0"/>
              </a:spcAft>
              <a:buClr>
                <a:schemeClr val="accent1"/>
              </a:buClr>
              <a:buSzTx/>
              <a:buFont typeface="Arial"/>
              <a:buNone/>
              <a:tabLst/>
              <a:defRPr/>
            </a:pPr>
            <a:r>
              <a:rPr lang="en-GB" sz="825" b="0" i="1" noProof="0" dirty="0" smtClean="0">
                <a:solidFill>
                  <a:schemeClr val="bg1"/>
                </a:solidFill>
              </a:rPr>
              <a:t>Caption or</a:t>
            </a:r>
            <a:r>
              <a:rPr lang="en-GB" sz="825" b="0" i="1" baseline="0" noProof="0" dirty="0" smtClean="0">
                <a:solidFill>
                  <a:schemeClr val="bg1"/>
                </a:solidFill>
              </a:rPr>
              <a:t> credit for a photo could be put in this space. </a:t>
            </a:r>
            <a:r>
              <a:rPr lang="en-GB" sz="825" b="0" i="1" noProof="0" dirty="0" smtClean="0">
                <a:solidFill>
                  <a:schemeClr val="bg1"/>
                </a:solidFill>
              </a:rPr>
              <a:t>You may adjust the height of this box</a:t>
            </a:r>
            <a:r>
              <a:rPr lang="en-GB" sz="825" b="0" i="1" baseline="0" noProof="0" dirty="0" smtClean="0">
                <a:solidFill>
                  <a:schemeClr val="bg1"/>
                </a:solidFill>
              </a:rPr>
              <a:t> to accommodate more or less text. Suggested number of lines of text is no less than two and no more than five.</a:t>
            </a:r>
            <a:endParaRPr lang="en-GB" sz="825" b="0" i="1" noProof="0" dirty="0" smtClean="0">
              <a:solidFill>
                <a:schemeClr val="bg1"/>
              </a:solidFill>
            </a:endParaRPr>
          </a:p>
        </p:txBody>
      </p:sp>
    </p:spTree>
    <p:extLst>
      <p:ext uri="{BB962C8B-B14F-4D97-AF65-F5344CB8AC3E}">
        <p14:creationId xmlns:p14="http://schemas.microsoft.com/office/powerpoint/2010/main" val="1330868604"/>
      </p:ext>
    </p:extLst>
  </p:cSld>
  <p:clrMapOvr>
    <a:masterClrMapping/>
  </p:clrMapOvr>
  <p:transition spd="slow">
    <p:push dir="u"/>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2" name="Text Placeholder 5"/>
          <p:cNvSpPr>
            <a:spLocks noGrp="1"/>
          </p:cNvSpPr>
          <p:nvPr>
            <p:ph type="body" sz="quarter" idx="19" hasCustomPrompt="1"/>
          </p:nvPr>
        </p:nvSpPr>
        <p:spPr>
          <a:xfrm>
            <a:off x="547418" y="1091572"/>
            <a:ext cx="3784756" cy="55315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4" name="Text Placeholder 12"/>
          <p:cNvSpPr>
            <a:spLocks noGrp="1"/>
          </p:cNvSpPr>
          <p:nvPr>
            <p:ph type="body" sz="quarter" idx="20" hasCustomPrompt="1"/>
          </p:nvPr>
        </p:nvSpPr>
        <p:spPr>
          <a:xfrm>
            <a:off x="548587" y="1674815"/>
            <a:ext cx="3780956" cy="2718230"/>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7" name="Picture Placeholder 4"/>
          <p:cNvSpPr>
            <a:spLocks noGrp="1"/>
          </p:cNvSpPr>
          <p:nvPr>
            <p:ph type="pic" sz="quarter" idx="21" hasCustomPrompt="1"/>
          </p:nvPr>
        </p:nvSpPr>
        <p:spPr>
          <a:xfrm>
            <a:off x="4818525" y="1166484"/>
            <a:ext cx="3786598" cy="3223694"/>
          </a:xfrm>
          <a:prstGeom prst="rect">
            <a:avLst/>
          </a:prstGeom>
        </p:spPr>
        <p:txBody>
          <a:bodyPr anchor="t" anchorCtr="0">
            <a:normAutofit/>
          </a:bodyPr>
          <a:lstStyle>
            <a:lvl1pPr marL="0" indent="0">
              <a:buNone/>
              <a:defRPr sz="1050">
                <a:solidFill>
                  <a:schemeClr val="bg2"/>
                </a:solidFill>
              </a:defRPr>
            </a:lvl1pPr>
          </a:lstStyle>
          <a:p>
            <a:r>
              <a:rPr lang="en-GB" noProof="0" smtClean="0"/>
              <a:t>Photo Here </a:t>
            </a:r>
            <a:endParaRPr lang="en-GB" noProof="0"/>
          </a:p>
        </p:txBody>
      </p:sp>
      <p:sp>
        <p:nvSpPr>
          <p:cNvPr id="3" name="Slide Number Placeholder 2"/>
          <p:cNvSpPr>
            <a:spLocks noGrp="1"/>
          </p:cNvSpPr>
          <p:nvPr>
            <p:ph type="sldNum" sz="quarter" idx="2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2395771862"/>
      </p:ext>
    </p:extLst>
  </p:cSld>
  <p:clrMapOvr>
    <a:masterClrMapping/>
  </p:clrMapOvr>
  <p:transition spd="slow">
    <p:push dir="u"/>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2" name="Text Placeholder 5"/>
          <p:cNvSpPr>
            <a:spLocks noGrp="1"/>
          </p:cNvSpPr>
          <p:nvPr>
            <p:ph type="body" sz="quarter" idx="19" hasCustomPrompt="1"/>
          </p:nvPr>
        </p:nvSpPr>
        <p:spPr>
          <a:xfrm>
            <a:off x="547418" y="1091572"/>
            <a:ext cx="3784756" cy="55315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5" name="Text Placeholder 12"/>
          <p:cNvSpPr>
            <a:spLocks noGrp="1"/>
          </p:cNvSpPr>
          <p:nvPr>
            <p:ph type="body" sz="quarter" idx="20" hasCustomPrompt="1"/>
          </p:nvPr>
        </p:nvSpPr>
        <p:spPr>
          <a:xfrm>
            <a:off x="548587" y="1674815"/>
            <a:ext cx="3780956" cy="2718230"/>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0" name="Picture Placeholder 4"/>
          <p:cNvSpPr>
            <a:spLocks noGrp="1"/>
          </p:cNvSpPr>
          <p:nvPr>
            <p:ph type="pic" sz="quarter" idx="21" hasCustomPrompt="1"/>
          </p:nvPr>
        </p:nvSpPr>
        <p:spPr>
          <a:xfrm>
            <a:off x="4818525" y="1166484"/>
            <a:ext cx="3786598" cy="2370425"/>
          </a:xfrm>
          <a:prstGeom prst="rect">
            <a:avLst/>
          </a:prstGeom>
        </p:spPr>
        <p:txBody>
          <a:bodyPr anchor="t" anchorCtr="0">
            <a:normAutofit/>
          </a:bodyPr>
          <a:lstStyle>
            <a:lvl1pPr marL="0" indent="0">
              <a:buNone/>
              <a:defRPr sz="1050">
                <a:solidFill>
                  <a:schemeClr val="bg2"/>
                </a:solidFill>
              </a:defRPr>
            </a:lvl1pPr>
          </a:lstStyle>
          <a:p>
            <a:r>
              <a:rPr lang="en-GB" noProof="0" smtClean="0"/>
              <a:t>Photo Here </a:t>
            </a:r>
            <a:endParaRPr lang="en-GB" noProof="0"/>
          </a:p>
        </p:txBody>
      </p:sp>
      <p:sp>
        <p:nvSpPr>
          <p:cNvPr id="13" name="Rectangle 12"/>
          <p:cNvSpPr/>
          <p:nvPr userDrawn="1"/>
        </p:nvSpPr>
        <p:spPr>
          <a:xfrm>
            <a:off x="4818430" y="3536200"/>
            <a:ext cx="3785269" cy="856490"/>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08000" tIns="70200" rIns="108000" bIns="108000" rtlCol="0" anchor="t" anchorCtr="0"/>
          <a:lstStyle/>
          <a:p>
            <a:pPr>
              <a:lnSpc>
                <a:spcPct val="110000"/>
              </a:lnSpc>
              <a:defRPr/>
            </a:pPr>
            <a:endParaRPr lang="en-GB" sz="825" i="1" dirty="0" smtClean="0">
              <a:solidFill>
                <a:prstClr val="white"/>
              </a:solidFill>
            </a:endParaRPr>
          </a:p>
          <a:p>
            <a:pPr>
              <a:lnSpc>
                <a:spcPct val="110000"/>
              </a:lnSpc>
              <a:defRPr/>
            </a:pPr>
            <a:endParaRPr lang="en-GB" sz="825" i="1" dirty="0" smtClean="0">
              <a:solidFill>
                <a:prstClr val="white"/>
              </a:solidFill>
            </a:endParaRPr>
          </a:p>
          <a:p>
            <a:pPr>
              <a:lnSpc>
                <a:spcPct val="110000"/>
              </a:lnSpc>
            </a:pPr>
            <a:endParaRPr lang="en-GB" sz="825" i="1" dirty="0">
              <a:solidFill>
                <a:prstClr val="white"/>
              </a:solidFill>
            </a:endParaRPr>
          </a:p>
        </p:txBody>
      </p:sp>
      <p:sp>
        <p:nvSpPr>
          <p:cNvPr id="3" name="Slide Number Placeholder 2"/>
          <p:cNvSpPr>
            <a:spLocks noGrp="1"/>
          </p:cNvSpPr>
          <p:nvPr>
            <p:ph type="sldNum" sz="quarter" idx="2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9" name="Text Placeholder 6"/>
          <p:cNvSpPr>
            <a:spLocks noGrp="1"/>
          </p:cNvSpPr>
          <p:nvPr>
            <p:ph type="body" sz="quarter" idx="23" hasCustomPrompt="1"/>
          </p:nvPr>
        </p:nvSpPr>
        <p:spPr>
          <a:xfrm>
            <a:off x="4953000" y="3629757"/>
            <a:ext cx="3505200" cy="685800"/>
          </a:xfrm>
          <a:prstGeom prst="rect">
            <a:avLst/>
          </a:prstGeom>
        </p:spPr>
        <p:txBody>
          <a:bodyPr vert="horz" lIns="0" tIns="0" rIns="0" bIns="0"/>
          <a:lstStyle>
            <a:lvl1pPr marL="55688" marR="0" indent="0" algn="l" defTabSz="342866" rtl="0" eaLnBrk="1" fontAlgn="base" latinLnBrk="0" hangingPunct="1">
              <a:lnSpc>
                <a:spcPct val="110000"/>
              </a:lnSpc>
              <a:spcBef>
                <a:spcPts val="300"/>
              </a:spcBef>
              <a:spcAft>
                <a:spcPct val="0"/>
              </a:spcAft>
              <a:buClr>
                <a:schemeClr val="accent1"/>
              </a:buClr>
              <a:buSzTx/>
              <a:buFont typeface="Arial"/>
              <a:buNone/>
              <a:tabLst/>
              <a:defRPr sz="825" b="0" i="1">
                <a:solidFill>
                  <a:schemeClr val="bg1"/>
                </a:solidFill>
              </a:defRPr>
            </a:lvl1pPr>
            <a:lvl2pPr>
              <a:defRPr sz="825" b="0" i="1">
                <a:solidFill>
                  <a:schemeClr val="bg1"/>
                </a:solidFill>
              </a:defRPr>
            </a:lvl2pPr>
            <a:lvl3pPr>
              <a:defRPr sz="825" b="0" i="1">
                <a:solidFill>
                  <a:schemeClr val="bg1"/>
                </a:solidFill>
              </a:defRPr>
            </a:lvl3pPr>
            <a:lvl4pPr>
              <a:defRPr sz="825" b="0" i="1">
                <a:solidFill>
                  <a:schemeClr val="bg1"/>
                </a:solidFill>
              </a:defRPr>
            </a:lvl4pPr>
            <a:lvl5pPr>
              <a:defRPr sz="825" b="0" i="1">
                <a:solidFill>
                  <a:schemeClr val="bg1"/>
                </a:solidFill>
              </a:defRPr>
            </a:lvl5pPr>
          </a:lstStyle>
          <a:p>
            <a:pPr marL="55688" marR="0" lvl="0" indent="0" algn="l" defTabSz="342866" rtl="0" eaLnBrk="1" fontAlgn="base" latinLnBrk="0" hangingPunct="1">
              <a:lnSpc>
                <a:spcPct val="110000"/>
              </a:lnSpc>
              <a:spcBef>
                <a:spcPts val="300"/>
              </a:spcBef>
              <a:spcAft>
                <a:spcPct val="0"/>
              </a:spcAft>
              <a:buClr>
                <a:schemeClr val="accent1"/>
              </a:buClr>
              <a:buSzTx/>
              <a:buFont typeface="Arial"/>
              <a:buNone/>
              <a:tabLst/>
              <a:defRPr/>
            </a:pPr>
            <a:r>
              <a:rPr lang="en-GB" sz="825" b="0" i="1" noProof="0" dirty="0" smtClean="0">
                <a:solidFill>
                  <a:schemeClr val="bg1"/>
                </a:solidFill>
              </a:rPr>
              <a:t>Caption or</a:t>
            </a:r>
            <a:r>
              <a:rPr lang="en-GB" sz="825" b="0" i="1" baseline="0" noProof="0" dirty="0" smtClean="0">
                <a:solidFill>
                  <a:schemeClr val="bg1"/>
                </a:solidFill>
              </a:rPr>
              <a:t> credit for a photo could be put in this space. </a:t>
            </a:r>
            <a:r>
              <a:rPr lang="en-GB" sz="825" b="0" i="1" noProof="0" dirty="0" smtClean="0">
                <a:solidFill>
                  <a:schemeClr val="bg1"/>
                </a:solidFill>
              </a:rPr>
              <a:t>You may adjust the height of this box</a:t>
            </a:r>
            <a:r>
              <a:rPr lang="en-GB" sz="825" b="0" i="1" baseline="0" noProof="0" dirty="0" smtClean="0">
                <a:solidFill>
                  <a:schemeClr val="bg1"/>
                </a:solidFill>
              </a:rPr>
              <a:t> to accommodate more or less text. Suggested number of lines of text is no less than two and no more than five.</a:t>
            </a:r>
            <a:endParaRPr lang="en-GB" sz="825" b="0" i="1" noProof="0" dirty="0" smtClean="0">
              <a:solidFill>
                <a:schemeClr val="bg1"/>
              </a:solidFill>
            </a:endParaRPr>
          </a:p>
        </p:txBody>
      </p:sp>
    </p:spTree>
    <p:extLst>
      <p:ext uri="{BB962C8B-B14F-4D97-AF65-F5344CB8AC3E}">
        <p14:creationId xmlns:p14="http://schemas.microsoft.com/office/powerpoint/2010/main" val="4065350657"/>
      </p:ext>
    </p:extLst>
  </p:cSld>
  <p:clrMapOvr>
    <a:masterClrMapping/>
  </p:clrMapOvr>
  <p:transition spd="slow">
    <p:push dir="u"/>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2 Photos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6" name="Picture Placeholder 4"/>
          <p:cNvSpPr>
            <a:spLocks noGrp="1"/>
          </p:cNvSpPr>
          <p:nvPr>
            <p:ph type="pic" sz="quarter" idx="14" hasCustomPrompt="1"/>
          </p:nvPr>
        </p:nvSpPr>
        <p:spPr>
          <a:xfrm>
            <a:off x="541214" y="1827361"/>
            <a:ext cx="3787256" cy="2566080"/>
          </a:xfrm>
          <a:prstGeom prst="rect">
            <a:avLst/>
          </a:prstGeom>
        </p:spPr>
        <p:txBody>
          <a:bodyPr anchor="t" anchorCtr="0">
            <a:normAutofit/>
          </a:bodyPr>
          <a:lstStyle>
            <a:lvl1pPr marL="0" indent="0">
              <a:buNone/>
              <a:defRPr sz="1050">
                <a:solidFill>
                  <a:schemeClr val="bg2"/>
                </a:solidFill>
              </a:defRPr>
            </a:lvl1pPr>
          </a:lstStyle>
          <a:p>
            <a:r>
              <a:rPr lang="en-GB" noProof="0" smtClean="0"/>
              <a:t>Photo Here </a:t>
            </a:r>
            <a:endParaRPr lang="en-GB" noProof="0"/>
          </a:p>
        </p:txBody>
      </p:sp>
      <p:sp>
        <p:nvSpPr>
          <p:cNvPr id="11" name="Text Placeholder 5"/>
          <p:cNvSpPr>
            <a:spLocks noGrp="1"/>
          </p:cNvSpPr>
          <p:nvPr>
            <p:ph type="body" sz="quarter" idx="15" hasCustomPrompt="1"/>
          </p:nvPr>
        </p:nvSpPr>
        <p:spPr>
          <a:xfrm>
            <a:off x="546018" y="1091572"/>
            <a:ext cx="3784756" cy="62562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2" name="Text Placeholder 5"/>
          <p:cNvSpPr>
            <a:spLocks noGrp="1"/>
          </p:cNvSpPr>
          <p:nvPr>
            <p:ph type="body" sz="quarter" idx="19" hasCustomPrompt="1"/>
          </p:nvPr>
        </p:nvSpPr>
        <p:spPr>
          <a:xfrm>
            <a:off x="4812564" y="1091572"/>
            <a:ext cx="3784756" cy="62562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5" name="Picture Placeholder 4"/>
          <p:cNvSpPr>
            <a:spLocks noGrp="1"/>
          </p:cNvSpPr>
          <p:nvPr>
            <p:ph type="pic" sz="quarter" idx="20" hasCustomPrompt="1"/>
          </p:nvPr>
        </p:nvSpPr>
        <p:spPr>
          <a:xfrm>
            <a:off x="4809206" y="1827361"/>
            <a:ext cx="3787256" cy="2566080"/>
          </a:xfrm>
          <a:prstGeom prst="rect">
            <a:avLst/>
          </a:prstGeom>
        </p:spPr>
        <p:txBody>
          <a:bodyPr anchor="t" anchorCtr="0">
            <a:normAutofit/>
          </a:bodyPr>
          <a:lstStyle>
            <a:lvl1pPr marL="0" indent="0">
              <a:buNone/>
              <a:defRPr sz="1050">
                <a:solidFill>
                  <a:schemeClr val="bg2"/>
                </a:solidFill>
              </a:defRPr>
            </a:lvl1pPr>
          </a:lstStyle>
          <a:p>
            <a:r>
              <a:rPr lang="en-GB" noProof="0" smtClean="0"/>
              <a:t>Photo Here </a:t>
            </a:r>
            <a:endParaRPr lang="en-GB" noProof="0"/>
          </a:p>
        </p:txBody>
      </p:sp>
      <p:sp>
        <p:nvSpPr>
          <p:cNvPr id="5" name="Slide Number Placeholder 4"/>
          <p:cNvSpPr>
            <a:spLocks noGrp="1"/>
          </p:cNvSpPr>
          <p:nvPr>
            <p:ph type="sldNum" sz="quarter" idx="21"/>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2636192833"/>
      </p:ext>
    </p:extLst>
  </p:cSld>
  <p:clrMapOvr>
    <a:masterClrMapping/>
  </p:clrMapOvr>
  <p:transition spd="slow">
    <p:push dir="u"/>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cxnSp>
        <p:nvCxnSpPr>
          <p:cNvPr id="5" name="Straight Connector 4"/>
          <p:cNvCxnSpPr/>
          <p:nvPr userDrawn="1"/>
        </p:nvCxnSpPr>
        <p:spPr>
          <a:xfrm>
            <a:off x="4572000" y="1183584"/>
            <a:ext cx="2312" cy="3208619"/>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a:off x="604154" y="2792516"/>
            <a:ext cx="7989634"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586053" y="1193007"/>
            <a:ext cx="3822700" cy="1478756"/>
          </a:xfrm>
          <a:prstGeom prst="rect">
            <a:avLst/>
          </a:prstGeom>
        </p:spPr>
        <p:txBody>
          <a:bodyPr>
            <a:noAutofit/>
          </a:bodyPr>
          <a:lstStyle>
            <a:lvl1pPr>
              <a:lnSpc>
                <a:spcPct val="100000"/>
              </a:lnSpc>
              <a:defRPr sz="1125"/>
            </a:lvl1pPr>
            <a:lvl2pPr>
              <a:lnSpc>
                <a:spcPct val="100000"/>
              </a:lnSpc>
              <a:defRPr sz="1125"/>
            </a:lvl2pPr>
            <a:lvl3pPr>
              <a:lnSpc>
                <a:spcPct val="100000"/>
              </a:lnSpc>
              <a:defRPr sz="1125"/>
            </a:lvl3pPr>
            <a:lvl4pPr>
              <a:lnSpc>
                <a:spcPct val="100000"/>
              </a:lnSpc>
              <a:defRPr sz="1125"/>
            </a:lvl4pPr>
            <a:lvl5pPr>
              <a:lnSpc>
                <a:spcPct val="100000"/>
              </a:lnSpc>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4" name="Text Placeholder 12"/>
          <p:cNvSpPr>
            <a:spLocks noGrp="1"/>
          </p:cNvSpPr>
          <p:nvPr>
            <p:ph type="body" sz="quarter" idx="12" hasCustomPrompt="1"/>
          </p:nvPr>
        </p:nvSpPr>
        <p:spPr>
          <a:xfrm>
            <a:off x="4746870" y="1193007"/>
            <a:ext cx="3822700" cy="1478756"/>
          </a:xfrm>
          <a:prstGeom prst="rect">
            <a:avLst/>
          </a:prstGeom>
        </p:spPr>
        <p:txBody>
          <a:bodyPr>
            <a:noAutofit/>
          </a:bodyPr>
          <a:lstStyle>
            <a:lvl1pPr>
              <a:lnSpc>
                <a:spcPct val="100000"/>
              </a:lnSpc>
              <a:defRPr sz="1125"/>
            </a:lvl1pPr>
            <a:lvl2pPr>
              <a:lnSpc>
                <a:spcPct val="100000"/>
              </a:lnSpc>
              <a:defRPr sz="1125"/>
            </a:lvl2pPr>
            <a:lvl3pPr>
              <a:lnSpc>
                <a:spcPct val="100000"/>
              </a:lnSpc>
              <a:defRPr sz="1125"/>
            </a:lvl3pPr>
            <a:lvl4pPr>
              <a:lnSpc>
                <a:spcPct val="100000"/>
              </a:lnSpc>
              <a:defRPr sz="1125"/>
            </a:lvl4pPr>
            <a:lvl5pPr>
              <a:lnSpc>
                <a:spcPct val="100000"/>
              </a:lnSpc>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7" name="Text Placeholder 12"/>
          <p:cNvSpPr>
            <a:spLocks noGrp="1"/>
          </p:cNvSpPr>
          <p:nvPr>
            <p:ph type="body" sz="quarter" idx="13" hasCustomPrompt="1"/>
          </p:nvPr>
        </p:nvSpPr>
        <p:spPr>
          <a:xfrm>
            <a:off x="586053" y="2911051"/>
            <a:ext cx="3822700" cy="1478756"/>
          </a:xfrm>
          <a:prstGeom prst="rect">
            <a:avLst/>
          </a:prstGeom>
        </p:spPr>
        <p:txBody>
          <a:bodyPr>
            <a:noAutofit/>
          </a:bodyPr>
          <a:lstStyle>
            <a:lvl1pPr>
              <a:lnSpc>
                <a:spcPct val="100000"/>
              </a:lnSpc>
              <a:defRPr sz="1125"/>
            </a:lvl1pPr>
            <a:lvl2pPr>
              <a:lnSpc>
                <a:spcPct val="100000"/>
              </a:lnSpc>
              <a:defRPr sz="1125"/>
            </a:lvl2pPr>
            <a:lvl3pPr>
              <a:lnSpc>
                <a:spcPct val="100000"/>
              </a:lnSpc>
              <a:defRPr sz="1125"/>
            </a:lvl3pPr>
            <a:lvl4pPr>
              <a:lnSpc>
                <a:spcPct val="100000"/>
              </a:lnSpc>
              <a:defRPr sz="1125"/>
            </a:lvl4pPr>
            <a:lvl5pPr>
              <a:lnSpc>
                <a:spcPct val="100000"/>
              </a:lnSpc>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8" name="Text Placeholder 12"/>
          <p:cNvSpPr>
            <a:spLocks noGrp="1"/>
          </p:cNvSpPr>
          <p:nvPr>
            <p:ph type="body" sz="quarter" idx="14" hasCustomPrompt="1"/>
          </p:nvPr>
        </p:nvSpPr>
        <p:spPr>
          <a:xfrm>
            <a:off x="4746870" y="2911051"/>
            <a:ext cx="3822700" cy="1478756"/>
          </a:xfrm>
          <a:prstGeom prst="rect">
            <a:avLst/>
          </a:prstGeom>
        </p:spPr>
        <p:txBody>
          <a:bodyPr lIns="91440">
            <a:noAutofit/>
          </a:bodyPr>
          <a:lstStyle>
            <a:lvl1pPr>
              <a:lnSpc>
                <a:spcPct val="100000"/>
              </a:lnSpc>
              <a:defRPr sz="1125" kern="1200"/>
            </a:lvl1pPr>
            <a:lvl2pPr>
              <a:lnSpc>
                <a:spcPct val="100000"/>
              </a:lnSpc>
              <a:defRPr sz="1125"/>
            </a:lvl2pPr>
            <a:lvl3pPr>
              <a:lnSpc>
                <a:spcPct val="100000"/>
              </a:lnSpc>
              <a:defRPr sz="1125" kern="1200"/>
            </a:lvl3pPr>
            <a:lvl4pPr>
              <a:lnSpc>
                <a:spcPct val="100000"/>
              </a:lnSpc>
              <a:defRPr sz="1125" kern="1200"/>
            </a:lvl4pPr>
            <a:lvl5pPr>
              <a:lnSpc>
                <a:spcPct val="100000"/>
              </a:lnSpc>
              <a:defRPr sz="1125" kern="12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 name="Slide Number Placeholder 2"/>
          <p:cNvSpPr>
            <a:spLocks noGrp="1"/>
          </p:cNvSpPr>
          <p:nvPr>
            <p:ph type="sldNum" sz="quarter" idx="15"/>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2796732446"/>
      </p:ext>
    </p:extLst>
  </p:cSld>
  <p:clrMapOvr>
    <a:masterClrMapping/>
  </p:clrMapOvr>
  <p:transition spd="slow">
    <p:push dir="u"/>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Quadrant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cxnSp>
        <p:nvCxnSpPr>
          <p:cNvPr id="5" name="Straight Connector 4"/>
          <p:cNvCxnSpPr/>
          <p:nvPr userDrawn="1"/>
        </p:nvCxnSpPr>
        <p:spPr>
          <a:xfrm>
            <a:off x="4572000" y="1183584"/>
            <a:ext cx="2312" cy="3208619"/>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a:off x="604154" y="2792516"/>
            <a:ext cx="7989634"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587497" y="1496880"/>
            <a:ext cx="3814641" cy="1174883"/>
          </a:xfrm>
          <a:prstGeom prst="rect">
            <a:avLst/>
          </a:prstGeom>
        </p:spPr>
        <p:txBody>
          <a:bodyPr>
            <a:noAutofit/>
          </a:bodyPr>
          <a:lstStyle>
            <a:lvl1pPr>
              <a:lnSpc>
                <a:spcPct val="100000"/>
              </a:lnSpc>
              <a:defRPr sz="975"/>
            </a:lvl1pPr>
            <a:lvl2pPr>
              <a:lnSpc>
                <a:spcPct val="100000"/>
              </a:lnSpc>
              <a:defRPr sz="975"/>
            </a:lvl2pPr>
            <a:lvl3pPr>
              <a:lnSpc>
                <a:spcPct val="100000"/>
              </a:lnSpc>
              <a:defRPr sz="975"/>
            </a:lvl3pPr>
            <a:lvl4pPr>
              <a:lnSpc>
                <a:spcPct val="100000"/>
              </a:lnSpc>
              <a:defRPr sz="975"/>
            </a:lvl4pPr>
            <a:lvl5pPr>
              <a:lnSpc>
                <a:spcPct val="100000"/>
              </a:lnSpc>
              <a:defRPr sz="97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4" name="Text Placeholder 12"/>
          <p:cNvSpPr>
            <a:spLocks noGrp="1"/>
          </p:cNvSpPr>
          <p:nvPr>
            <p:ph type="body" sz="quarter" idx="12" hasCustomPrompt="1"/>
          </p:nvPr>
        </p:nvSpPr>
        <p:spPr>
          <a:xfrm>
            <a:off x="4754929" y="1496880"/>
            <a:ext cx="3814641" cy="1174883"/>
          </a:xfrm>
          <a:prstGeom prst="rect">
            <a:avLst/>
          </a:prstGeom>
        </p:spPr>
        <p:txBody>
          <a:bodyPr>
            <a:noAutofit/>
          </a:bodyPr>
          <a:lstStyle>
            <a:lvl1pPr>
              <a:lnSpc>
                <a:spcPct val="100000"/>
              </a:lnSpc>
              <a:defRPr sz="975"/>
            </a:lvl1pPr>
            <a:lvl2pPr>
              <a:lnSpc>
                <a:spcPct val="100000"/>
              </a:lnSpc>
              <a:defRPr sz="975"/>
            </a:lvl2pPr>
            <a:lvl3pPr>
              <a:lnSpc>
                <a:spcPct val="100000"/>
              </a:lnSpc>
              <a:defRPr sz="975"/>
            </a:lvl3pPr>
            <a:lvl4pPr>
              <a:lnSpc>
                <a:spcPct val="100000"/>
              </a:lnSpc>
              <a:defRPr sz="975"/>
            </a:lvl4pPr>
            <a:lvl5pPr>
              <a:lnSpc>
                <a:spcPct val="100000"/>
              </a:lnSpc>
              <a:defRPr sz="97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7" name="Text Placeholder 12"/>
          <p:cNvSpPr>
            <a:spLocks noGrp="1"/>
          </p:cNvSpPr>
          <p:nvPr>
            <p:ph type="body" sz="quarter" idx="13" hasCustomPrompt="1"/>
          </p:nvPr>
        </p:nvSpPr>
        <p:spPr>
          <a:xfrm>
            <a:off x="587497" y="3214924"/>
            <a:ext cx="3814641" cy="1174883"/>
          </a:xfrm>
          <a:prstGeom prst="rect">
            <a:avLst/>
          </a:prstGeom>
        </p:spPr>
        <p:txBody>
          <a:bodyPr>
            <a:noAutofit/>
          </a:bodyPr>
          <a:lstStyle>
            <a:lvl1pPr>
              <a:lnSpc>
                <a:spcPct val="100000"/>
              </a:lnSpc>
              <a:defRPr sz="975"/>
            </a:lvl1pPr>
            <a:lvl2pPr>
              <a:lnSpc>
                <a:spcPct val="100000"/>
              </a:lnSpc>
              <a:defRPr sz="975"/>
            </a:lvl2pPr>
            <a:lvl3pPr>
              <a:lnSpc>
                <a:spcPct val="100000"/>
              </a:lnSpc>
              <a:defRPr sz="975"/>
            </a:lvl3pPr>
            <a:lvl4pPr>
              <a:lnSpc>
                <a:spcPct val="100000"/>
              </a:lnSpc>
              <a:defRPr sz="975"/>
            </a:lvl4pPr>
            <a:lvl5pPr>
              <a:lnSpc>
                <a:spcPct val="100000"/>
              </a:lnSpc>
              <a:defRPr sz="97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8" name="Text Placeholder 12"/>
          <p:cNvSpPr>
            <a:spLocks noGrp="1"/>
          </p:cNvSpPr>
          <p:nvPr>
            <p:ph type="body" sz="quarter" idx="14" hasCustomPrompt="1"/>
          </p:nvPr>
        </p:nvSpPr>
        <p:spPr>
          <a:xfrm>
            <a:off x="4746625" y="3214924"/>
            <a:ext cx="3822944" cy="1174883"/>
          </a:xfrm>
          <a:prstGeom prst="rect">
            <a:avLst/>
          </a:prstGeom>
        </p:spPr>
        <p:txBody>
          <a:bodyPr lIns="91440">
            <a:noAutofit/>
          </a:bodyPr>
          <a:lstStyle>
            <a:lvl1pPr>
              <a:lnSpc>
                <a:spcPct val="100000"/>
              </a:lnSpc>
              <a:defRPr sz="975" kern="1200"/>
            </a:lvl1pPr>
            <a:lvl2pPr>
              <a:lnSpc>
                <a:spcPct val="100000"/>
              </a:lnSpc>
              <a:defRPr sz="975"/>
            </a:lvl2pPr>
            <a:lvl3pPr>
              <a:lnSpc>
                <a:spcPct val="100000"/>
              </a:lnSpc>
              <a:defRPr sz="975" kern="1200"/>
            </a:lvl3pPr>
            <a:lvl4pPr>
              <a:lnSpc>
                <a:spcPct val="100000"/>
              </a:lnSpc>
              <a:defRPr sz="975" kern="1200"/>
            </a:lvl4pPr>
            <a:lvl5pPr>
              <a:lnSpc>
                <a:spcPct val="100000"/>
              </a:lnSpc>
              <a:defRPr sz="975" kern="12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0" name="Text Placeholder 5"/>
          <p:cNvSpPr>
            <a:spLocks noGrp="1"/>
          </p:cNvSpPr>
          <p:nvPr>
            <p:ph type="body" sz="quarter" idx="16" hasCustomPrompt="1"/>
          </p:nvPr>
        </p:nvSpPr>
        <p:spPr>
          <a:xfrm>
            <a:off x="588125" y="1192943"/>
            <a:ext cx="3818102" cy="259945"/>
          </a:xfrm>
          <a:prstGeom prst="rect">
            <a:avLst/>
          </a:prstGeom>
        </p:spPr>
        <p:txBody>
          <a:bodyPr>
            <a:normAutofit/>
          </a:bodyPr>
          <a:lstStyle>
            <a:lvl1pPr marL="0" indent="0">
              <a:buFontTx/>
              <a:buNone/>
              <a:defRPr sz="1125" b="1" i="0"/>
            </a:lvl1pPr>
          </a:lstStyle>
          <a:p>
            <a:pPr lvl="0"/>
            <a:r>
              <a:rPr lang="en-GB" noProof="0" smtClean="0"/>
              <a:t>Click to edit heading</a:t>
            </a:r>
            <a:endParaRPr lang="en-GB" noProof="0"/>
          </a:p>
        </p:txBody>
      </p:sp>
      <p:sp>
        <p:nvSpPr>
          <p:cNvPr id="11" name="Text Placeholder 5"/>
          <p:cNvSpPr>
            <a:spLocks noGrp="1"/>
          </p:cNvSpPr>
          <p:nvPr>
            <p:ph type="body" sz="quarter" idx="17" hasCustomPrompt="1"/>
          </p:nvPr>
        </p:nvSpPr>
        <p:spPr>
          <a:xfrm>
            <a:off x="4747516" y="1192943"/>
            <a:ext cx="3831666" cy="259945"/>
          </a:xfrm>
          <a:prstGeom prst="rect">
            <a:avLst/>
          </a:prstGeom>
        </p:spPr>
        <p:txBody>
          <a:bodyPr>
            <a:normAutofit/>
          </a:bodyPr>
          <a:lstStyle>
            <a:lvl1pPr marL="0" indent="0">
              <a:buFontTx/>
              <a:buNone/>
              <a:defRPr sz="1125" b="1" i="0"/>
            </a:lvl1pPr>
          </a:lstStyle>
          <a:p>
            <a:pPr lvl="0"/>
            <a:r>
              <a:rPr lang="en-GB" noProof="0" smtClean="0"/>
              <a:t>Click to edit heading</a:t>
            </a:r>
            <a:endParaRPr lang="en-GB" noProof="0"/>
          </a:p>
        </p:txBody>
      </p:sp>
      <p:sp>
        <p:nvSpPr>
          <p:cNvPr id="12" name="Text Placeholder 5"/>
          <p:cNvSpPr>
            <a:spLocks noGrp="1"/>
          </p:cNvSpPr>
          <p:nvPr>
            <p:ph type="body" sz="quarter" idx="18" hasCustomPrompt="1"/>
          </p:nvPr>
        </p:nvSpPr>
        <p:spPr>
          <a:xfrm>
            <a:off x="588126" y="2908776"/>
            <a:ext cx="3818101" cy="259945"/>
          </a:xfrm>
          <a:prstGeom prst="rect">
            <a:avLst/>
          </a:prstGeom>
        </p:spPr>
        <p:txBody>
          <a:bodyPr>
            <a:normAutofit/>
          </a:bodyPr>
          <a:lstStyle>
            <a:lvl1pPr marL="0" indent="0">
              <a:buFontTx/>
              <a:buNone/>
              <a:defRPr sz="1125" b="1" i="0"/>
            </a:lvl1pPr>
          </a:lstStyle>
          <a:p>
            <a:pPr lvl="0"/>
            <a:r>
              <a:rPr lang="en-GB" noProof="0" smtClean="0"/>
              <a:t>Click to edit heading</a:t>
            </a:r>
            <a:endParaRPr lang="en-GB" noProof="0"/>
          </a:p>
        </p:txBody>
      </p:sp>
      <p:sp>
        <p:nvSpPr>
          <p:cNvPr id="15" name="Text Placeholder 5"/>
          <p:cNvSpPr>
            <a:spLocks noGrp="1"/>
          </p:cNvSpPr>
          <p:nvPr>
            <p:ph type="body" sz="quarter" idx="19" hasCustomPrompt="1"/>
          </p:nvPr>
        </p:nvSpPr>
        <p:spPr>
          <a:xfrm>
            <a:off x="4747516" y="2908776"/>
            <a:ext cx="3831666" cy="259945"/>
          </a:xfrm>
          <a:prstGeom prst="rect">
            <a:avLst/>
          </a:prstGeom>
        </p:spPr>
        <p:txBody>
          <a:bodyPr>
            <a:normAutofit/>
          </a:bodyPr>
          <a:lstStyle>
            <a:lvl1pPr marL="0" indent="0">
              <a:buFontTx/>
              <a:buNone/>
              <a:defRPr sz="1125" b="1" i="0"/>
            </a:lvl1pPr>
          </a:lstStyle>
          <a:p>
            <a:pPr lvl="0"/>
            <a:r>
              <a:rPr lang="en-GB" noProof="0" smtClean="0"/>
              <a:t>Click to edit heading</a:t>
            </a:r>
            <a:endParaRPr lang="en-GB" noProof="0"/>
          </a:p>
        </p:txBody>
      </p:sp>
      <p:sp>
        <p:nvSpPr>
          <p:cNvPr id="3" name="Slide Number Placeholder 2"/>
          <p:cNvSpPr>
            <a:spLocks noGrp="1"/>
          </p:cNvSpPr>
          <p:nvPr>
            <p:ph type="sldNum" sz="quarter" idx="20"/>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2849606326"/>
      </p:ext>
    </p:extLst>
  </p:cSld>
  <p:clrMapOvr>
    <a:masterClrMapping/>
  </p:clrMapOvr>
  <p:transition spd="slow">
    <p:push dir="u"/>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Agenda Slide</a:t>
            </a:r>
            <a:endParaRPr lang="en-GB" noProof="0"/>
          </a:p>
        </p:txBody>
      </p:sp>
      <p:sp>
        <p:nvSpPr>
          <p:cNvPr id="4" name="Text Placeholder 11"/>
          <p:cNvSpPr>
            <a:spLocks noGrp="1"/>
          </p:cNvSpPr>
          <p:nvPr>
            <p:ph type="body" sz="quarter" idx="12" hasCustomPrompt="1"/>
          </p:nvPr>
        </p:nvSpPr>
        <p:spPr>
          <a:xfrm>
            <a:off x="544300" y="1091046"/>
            <a:ext cx="8052162" cy="3406075"/>
          </a:xfrm>
          <a:prstGeom prst="rect">
            <a:avLst/>
          </a:prstGeo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a:p>
        </p:txBody>
      </p:sp>
      <p:sp>
        <p:nvSpPr>
          <p:cNvPr id="3" name="Slide Number Placeholder 2"/>
          <p:cNvSpPr>
            <a:spLocks noGrp="1"/>
          </p:cNvSpPr>
          <p:nvPr>
            <p:ph type="sldNum" sz="quarter" idx="13"/>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3848426033"/>
      </p:ext>
    </p:extLst>
  </p:cSld>
  <p:clrMapOvr>
    <a:masterClrMapping/>
  </p:clrMapOvr>
  <p:transition spd="slow">
    <p:push dir="u"/>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Categories Horizontal">
    <p:spTree>
      <p:nvGrpSpPr>
        <p:cNvPr id="1" name=""/>
        <p:cNvGrpSpPr/>
        <p:nvPr/>
      </p:nvGrpSpPr>
      <p:grpSpPr>
        <a:xfrm>
          <a:off x="0" y="0"/>
          <a:ext cx="0" cy="0"/>
          <a:chOff x="0" y="0"/>
          <a:chExt cx="0" cy="0"/>
        </a:xfrm>
      </p:grpSpPr>
      <p:sp>
        <p:nvSpPr>
          <p:cNvPr id="16" name="Text Placeholder 15"/>
          <p:cNvSpPr>
            <a:spLocks noGrp="1"/>
          </p:cNvSpPr>
          <p:nvPr>
            <p:ph type="body" sz="quarter" idx="17" hasCustomPrompt="1"/>
          </p:nvPr>
        </p:nvSpPr>
        <p:spPr>
          <a:xfrm>
            <a:off x="553152" y="1389480"/>
            <a:ext cx="2895600" cy="60198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GB" noProof="0" smtClean="0"/>
              <a:t>Click to edit text</a:t>
            </a:r>
            <a:endParaRPr lang="en-GB" noProof="0"/>
          </a:p>
        </p:txBody>
      </p:sp>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3" name="Text Placeholder 11"/>
          <p:cNvSpPr>
            <a:spLocks noGrp="1"/>
          </p:cNvSpPr>
          <p:nvPr>
            <p:ph type="body" sz="quarter" idx="15" hasCustomPrompt="1"/>
          </p:nvPr>
        </p:nvSpPr>
        <p:spPr>
          <a:xfrm>
            <a:off x="3830320" y="2444152"/>
            <a:ext cx="4775518" cy="758221"/>
          </a:xfrm>
          <a:prstGeom prst="rect">
            <a:avLst/>
          </a:prstGeom>
        </p:spPr>
        <p:txBody>
          <a:bodyPr>
            <a:noAutofit/>
          </a:bodyPr>
          <a:lstStyle>
            <a:lvl1pPr>
              <a:defRPr sz="1050"/>
            </a:lvl1pPr>
          </a:lstStyle>
          <a:p>
            <a:pPr lvl="0"/>
            <a:r>
              <a:rPr lang="en-GB" noProof="0" smtClean="0"/>
              <a:t>Add text here</a:t>
            </a:r>
          </a:p>
          <a:p>
            <a:pPr lvl="0"/>
            <a:endParaRPr lang="en-GB" noProof="0"/>
          </a:p>
        </p:txBody>
      </p:sp>
      <p:sp>
        <p:nvSpPr>
          <p:cNvPr id="14" name="Text Placeholder 11"/>
          <p:cNvSpPr>
            <a:spLocks noGrp="1"/>
          </p:cNvSpPr>
          <p:nvPr>
            <p:ph type="body" sz="quarter" idx="16" hasCustomPrompt="1"/>
          </p:nvPr>
        </p:nvSpPr>
        <p:spPr>
          <a:xfrm>
            <a:off x="3830320" y="3495712"/>
            <a:ext cx="4775518" cy="758221"/>
          </a:xfrm>
          <a:prstGeom prst="rect">
            <a:avLst/>
          </a:prstGeom>
        </p:spPr>
        <p:txBody>
          <a:bodyPr>
            <a:noAutofit/>
          </a:bodyPr>
          <a:lstStyle>
            <a:lvl1pPr>
              <a:defRPr sz="1050"/>
            </a:lvl1pPr>
          </a:lstStyle>
          <a:p>
            <a:pPr lvl="0"/>
            <a:r>
              <a:rPr lang="en-GB" noProof="0" smtClean="0"/>
              <a:t>Add text here</a:t>
            </a:r>
          </a:p>
          <a:p>
            <a:pPr lvl="0"/>
            <a:endParaRPr lang="en-GB" noProof="0"/>
          </a:p>
        </p:txBody>
      </p:sp>
      <p:sp>
        <p:nvSpPr>
          <p:cNvPr id="17" name="Text Placeholder 15"/>
          <p:cNvSpPr>
            <a:spLocks noGrp="1"/>
          </p:cNvSpPr>
          <p:nvPr>
            <p:ph type="body" sz="quarter" idx="18" hasCustomPrompt="1"/>
          </p:nvPr>
        </p:nvSpPr>
        <p:spPr>
          <a:xfrm>
            <a:off x="553152" y="2506980"/>
            <a:ext cx="2895600" cy="60198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GB" noProof="0" smtClean="0"/>
              <a:t>Click to edit text</a:t>
            </a:r>
            <a:endParaRPr lang="en-GB" noProof="0"/>
          </a:p>
        </p:txBody>
      </p:sp>
      <p:sp>
        <p:nvSpPr>
          <p:cNvPr id="18" name="Text Placeholder 15"/>
          <p:cNvSpPr>
            <a:spLocks noGrp="1"/>
          </p:cNvSpPr>
          <p:nvPr>
            <p:ph type="body" sz="quarter" idx="19" hasCustomPrompt="1"/>
          </p:nvPr>
        </p:nvSpPr>
        <p:spPr>
          <a:xfrm>
            <a:off x="553152" y="3558540"/>
            <a:ext cx="2895600" cy="60198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GB" noProof="0" smtClean="0"/>
              <a:t>Click to edit text</a:t>
            </a:r>
            <a:endParaRPr lang="en-GB" noProof="0"/>
          </a:p>
        </p:txBody>
      </p:sp>
      <p:sp>
        <p:nvSpPr>
          <p:cNvPr id="21" name="Text Placeholder 11"/>
          <p:cNvSpPr>
            <a:spLocks noGrp="1"/>
          </p:cNvSpPr>
          <p:nvPr>
            <p:ph type="body" sz="quarter" idx="21" hasCustomPrompt="1"/>
          </p:nvPr>
        </p:nvSpPr>
        <p:spPr>
          <a:xfrm>
            <a:off x="3830320" y="1310152"/>
            <a:ext cx="4775518" cy="758221"/>
          </a:xfrm>
          <a:prstGeom prst="rect">
            <a:avLst/>
          </a:prstGeom>
        </p:spPr>
        <p:txBody>
          <a:bodyPr>
            <a:noAutofit/>
          </a:bodyPr>
          <a:lstStyle>
            <a:lvl1pPr>
              <a:defRPr sz="1050"/>
            </a:lvl1pPr>
          </a:lstStyle>
          <a:p>
            <a:pPr lvl="0"/>
            <a:r>
              <a:rPr lang="en-GB" noProof="0" smtClean="0"/>
              <a:t>Add text here</a:t>
            </a:r>
          </a:p>
          <a:p>
            <a:pPr lvl="0"/>
            <a:endParaRPr lang="en-GB" noProof="0"/>
          </a:p>
        </p:txBody>
      </p:sp>
      <p:sp>
        <p:nvSpPr>
          <p:cNvPr id="3" name="Slide Number Placeholder 2"/>
          <p:cNvSpPr>
            <a:spLocks noGrp="1"/>
          </p:cNvSpPr>
          <p:nvPr>
            <p:ph type="sldNum" sz="quarter" idx="2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2993925467"/>
      </p:ext>
    </p:extLst>
  </p:cSld>
  <p:clrMapOvr>
    <a:masterClrMapping/>
  </p:clrMapOvr>
  <p:transition spd="slow">
    <p:push dir="u"/>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Categories Vertical">
    <p:spTree>
      <p:nvGrpSpPr>
        <p:cNvPr id="1" name=""/>
        <p:cNvGrpSpPr/>
        <p:nvPr/>
      </p:nvGrpSpPr>
      <p:grpSpPr>
        <a:xfrm>
          <a:off x="0" y="0"/>
          <a:ext cx="0" cy="0"/>
          <a:chOff x="0" y="0"/>
          <a:chExt cx="0" cy="0"/>
        </a:xfrm>
      </p:grpSpPr>
      <p:sp>
        <p:nvSpPr>
          <p:cNvPr id="12" name="Text Placeholder 15"/>
          <p:cNvSpPr>
            <a:spLocks noGrp="1"/>
          </p:cNvSpPr>
          <p:nvPr>
            <p:ph type="body" sz="quarter" idx="17" hasCustomPrompt="1"/>
          </p:nvPr>
        </p:nvSpPr>
        <p:spPr>
          <a:xfrm>
            <a:off x="544513" y="1175640"/>
            <a:ext cx="3827156" cy="60198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GB" noProof="0" smtClean="0"/>
              <a:t>Click to edit text</a:t>
            </a:r>
            <a:endParaRPr lang="en-GB" noProof="0"/>
          </a:p>
        </p:txBody>
      </p:sp>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9" name="Text Placeholder 12"/>
          <p:cNvSpPr>
            <a:spLocks noGrp="1"/>
          </p:cNvSpPr>
          <p:nvPr>
            <p:ph type="body" sz="quarter" idx="11" hasCustomPrompt="1"/>
          </p:nvPr>
        </p:nvSpPr>
        <p:spPr>
          <a:xfrm>
            <a:off x="541306" y="1853280"/>
            <a:ext cx="3839002" cy="1438560"/>
          </a:xfrm>
          <a:prstGeom prst="rect">
            <a:avLst/>
          </a:prstGeom>
        </p:spPr>
        <p:txBody>
          <a:bodyPr>
            <a:noAutofit/>
          </a:bodyPr>
          <a:lstStyle>
            <a:lvl1pPr>
              <a:defRPr sz="1125"/>
            </a:lvl1pPr>
            <a:lvl2pPr>
              <a:lnSpc>
                <a:spcPts val="1350"/>
              </a:lnSpc>
              <a:defRPr sz="1125"/>
            </a:lvl2pPr>
            <a:lvl3pPr>
              <a:lnSpc>
                <a:spcPts val="1350"/>
              </a:lnSpc>
              <a:defRPr sz="1125"/>
            </a:lvl3pPr>
            <a:lvl4pPr>
              <a:lnSpc>
                <a:spcPts val="1350"/>
              </a:lnSpc>
              <a:defRPr sz="1125"/>
            </a:lvl4pPr>
            <a:lvl5pPr>
              <a:lnSpc>
                <a:spcPts val="1350"/>
              </a:lnSpc>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9" name="Text Placeholder 5"/>
          <p:cNvSpPr>
            <a:spLocks noGrp="1"/>
          </p:cNvSpPr>
          <p:nvPr>
            <p:ph type="body" sz="quarter" idx="22" hasCustomPrompt="1"/>
          </p:nvPr>
        </p:nvSpPr>
        <p:spPr>
          <a:xfrm>
            <a:off x="544299" y="3392421"/>
            <a:ext cx="8060802" cy="1091739"/>
          </a:xfrm>
          <a:prstGeom prst="rect">
            <a:avLst/>
          </a:prstGeom>
        </p:spPr>
        <p:txBody>
          <a:bodyPr>
            <a:normAutofit/>
          </a:bodyPr>
          <a:lstStyle>
            <a:lvl1pPr marL="0" indent="0">
              <a:buFontTx/>
              <a:buNone/>
              <a:defRPr sz="1500" b="1" i="0" baseline="0">
                <a:solidFill>
                  <a:schemeClr val="accent1"/>
                </a:solidFill>
              </a:defRPr>
            </a:lvl1pPr>
          </a:lstStyle>
          <a:p>
            <a:pPr lvl="0"/>
            <a:r>
              <a:rPr lang="en-GB" noProof="0" smtClean="0"/>
              <a:t>Click to edit text. Conclusion or summary based on the two boxes above may go here. The text in the box may be up to four lines in this space.</a:t>
            </a:r>
            <a:endParaRPr lang="en-GB" noProof="0"/>
          </a:p>
        </p:txBody>
      </p:sp>
      <p:sp>
        <p:nvSpPr>
          <p:cNvPr id="13" name="Text Placeholder 15"/>
          <p:cNvSpPr>
            <a:spLocks noGrp="1"/>
          </p:cNvSpPr>
          <p:nvPr>
            <p:ph type="body" sz="quarter" idx="24" hasCustomPrompt="1"/>
          </p:nvPr>
        </p:nvSpPr>
        <p:spPr>
          <a:xfrm>
            <a:off x="4769306" y="1175640"/>
            <a:ext cx="3827156" cy="60198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GB" noProof="0" smtClean="0"/>
              <a:t>Click to edit text</a:t>
            </a:r>
            <a:endParaRPr lang="en-GB" noProof="0"/>
          </a:p>
        </p:txBody>
      </p:sp>
      <p:sp>
        <p:nvSpPr>
          <p:cNvPr id="14" name="Text Placeholder 12"/>
          <p:cNvSpPr>
            <a:spLocks noGrp="1"/>
          </p:cNvSpPr>
          <p:nvPr>
            <p:ph type="body" sz="quarter" idx="25" hasCustomPrompt="1"/>
          </p:nvPr>
        </p:nvSpPr>
        <p:spPr>
          <a:xfrm>
            <a:off x="4766099" y="1853280"/>
            <a:ext cx="3839002" cy="1438560"/>
          </a:xfrm>
          <a:prstGeom prst="rect">
            <a:avLst/>
          </a:prstGeom>
        </p:spPr>
        <p:txBody>
          <a:bodyPr>
            <a:noAutofit/>
          </a:bodyPr>
          <a:lstStyle>
            <a:lvl1pPr>
              <a:defRPr sz="1125"/>
            </a:lvl1pPr>
            <a:lvl2pPr>
              <a:lnSpc>
                <a:spcPts val="1350"/>
              </a:lnSpc>
              <a:defRPr sz="1125"/>
            </a:lvl2pPr>
            <a:lvl3pPr>
              <a:lnSpc>
                <a:spcPts val="1350"/>
              </a:lnSpc>
              <a:defRPr sz="1125"/>
            </a:lvl3pPr>
            <a:lvl4pPr>
              <a:lnSpc>
                <a:spcPts val="1350"/>
              </a:lnSpc>
              <a:defRPr sz="1125"/>
            </a:lvl4pPr>
            <a:lvl5pPr>
              <a:lnSpc>
                <a:spcPts val="1350"/>
              </a:lnSpc>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 name="Slide Number Placeholder 2"/>
          <p:cNvSpPr>
            <a:spLocks noGrp="1"/>
          </p:cNvSpPr>
          <p:nvPr>
            <p:ph type="sldNum" sz="quarter" idx="26"/>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3233310323"/>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with Headin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552764" y="1091939"/>
            <a:ext cx="8048057" cy="304688"/>
          </a:xfrm>
          <a:prstGeom prst="rect">
            <a:avLst/>
          </a:prstGeom>
        </p:spPr>
        <p:txBody>
          <a:bodyPr>
            <a:normAutofit/>
          </a:bodyPr>
          <a:lstStyle>
            <a:lvl1pPr marL="0" indent="0">
              <a:buFontTx/>
              <a:buNone/>
              <a:defRPr sz="1500" b="1" i="0"/>
            </a:lvl1pPr>
          </a:lstStyle>
          <a:p>
            <a:pPr lvl="0"/>
            <a:r>
              <a:rPr lang="en-GB" noProof="0" smtClean="0"/>
              <a:t>Click to edit heading</a:t>
            </a:r>
            <a:endParaRPr lang="en-GB" noProof="0"/>
          </a:p>
        </p:txBody>
      </p:sp>
      <p:sp>
        <p:nvSpPr>
          <p:cNvPr id="8" name="Text Placeholder 2"/>
          <p:cNvSpPr>
            <a:spLocks noGrp="1"/>
          </p:cNvSpPr>
          <p:nvPr>
            <p:ph idx="13" hasCustomPrompt="1"/>
          </p:nvPr>
        </p:nvSpPr>
        <p:spPr bwMode="auto">
          <a:xfrm>
            <a:off x="552764" y="1428750"/>
            <a:ext cx="8044541" cy="3071813"/>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Title 3"/>
          <p:cNvSpPr>
            <a:spLocks noGrp="1"/>
          </p:cNvSpPr>
          <p:nvPr>
            <p:ph type="title" hasCustomPrompt="1"/>
          </p:nvPr>
        </p:nvSpPr>
        <p:spPr/>
        <p:txBody>
          <a:bodyPr/>
          <a:lstStyle/>
          <a:p>
            <a:r>
              <a:rPr lang="en-GB" noProof="0" smtClean="0"/>
              <a:t>Click to Edit Title</a:t>
            </a:r>
            <a:endParaRPr lang="en-GB" noProof="0"/>
          </a:p>
        </p:txBody>
      </p:sp>
      <p:sp>
        <p:nvSpPr>
          <p:cNvPr id="2" name="Slide Number Placeholder 1"/>
          <p:cNvSpPr>
            <a:spLocks noGrp="1"/>
          </p:cNvSpPr>
          <p:nvPr>
            <p:ph type="sldNum" sz="quarter" idx="14"/>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4200317751"/>
      </p:ext>
    </p:extLst>
  </p:cSld>
  <p:clrMapOvr>
    <a:masterClrMapping/>
  </p:clrMapOvr>
  <p:transition spd="slow">
    <p:push dir="u"/>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Flow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26" name="Text Placeholder 12"/>
          <p:cNvSpPr>
            <a:spLocks noGrp="1"/>
          </p:cNvSpPr>
          <p:nvPr>
            <p:ph type="body" sz="quarter" idx="21" hasCustomPrompt="1"/>
          </p:nvPr>
        </p:nvSpPr>
        <p:spPr>
          <a:xfrm>
            <a:off x="6756214" y="1853281"/>
            <a:ext cx="1841536" cy="2617919"/>
          </a:xfrm>
          <a:prstGeom prst="rect">
            <a:avLst/>
          </a:prstGeom>
        </p:spPr>
        <p:txBody>
          <a:bodyPr>
            <a:noAutofit/>
          </a:bodyPr>
          <a:lstStyle>
            <a:lvl1pPr marL="0" indent="-102870">
              <a:lnSpc>
                <a:spcPct val="100000"/>
              </a:lnSpc>
              <a:buClr>
                <a:schemeClr val="accent4"/>
              </a:buClr>
              <a:defRPr sz="825"/>
            </a:lvl1pPr>
            <a:lvl2pPr marL="202500" indent="-102600">
              <a:lnSpc>
                <a:spcPct val="100000"/>
              </a:lnSpc>
              <a:buClr>
                <a:schemeClr val="accent4"/>
              </a:buClr>
              <a:defRPr sz="825"/>
            </a:lvl2pPr>
            <a:lvl3pPr marL="270000" indent="-102600" algn="l">
              <a:lnSpc>
                <a:spcPct val="100000"/>
              </a:lnSpc>
              <a:buClr>
                <a:schemeClr val="accent4"/>
              </a:buClr>
              <a:defRPr sz="825"/>
            </a:lvl3pPr>
            <a:lvl4pPr marL="383400" indent="-102600">
              <a:lnSpc>
                <a:spcPct val="100000"/>
              </a:lnSpc>
              <a:buClr>
                <a:schemeClr val="accent4"/>
              </a:buClr>
              <a:defRPr sz="825"/>
            </a:lvl4pPr>
            <a:lvl5pPr marL="491400" indent="-102600">
              <a:lnSpc>
                <a:spcPct val="100000"/>
              </a:lnSpc>
              <a:buClr>
                <a:schemeClr val="accent4"/>
              </a:buClr>
              <a:defRPr sz="8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17" name="Text Placeholder 15"/>
          <p:cNvSpPr>
            <a:spLocks noGrp="1"/>
          </p:cNvSpPr>
          <p:nvPr>
            <p:ph type="body" sz="quarter" idx="23" hasCustomPrompt="1"/>
          </p:nvPr>
        </p:nvSpPr>
        <p:spPr>
          <a:xfrm>
            <a:off x="544514" y="1175640"/>
            <a:ext cx="1840033" cy="601980"/>
          </a:xfrm>
          <a:prstGeom prst="rect">
            <a:avLst/>
          </a:prstGeom>
          <a:solidFill>
            <a:schemeClr val="accent3"/>
          </a:solidFill>
        </p:spPr>
        <p:txBody>
          <a:bodyPr anchor="ctr" anchorCtr="1"/>
          <a:lstStyle>
            <a:lvl1pPr marL="0" indent="0" algn="ctr">
              <a:buFontTx/>
              <a:buNone/>
              <a:defRPr sz="975"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3" name="Text Placeholder 12"/>
          <p:cNvSpPr>
            <a:spLocks noGrp="1"/>
          </p:cNvSpPr>
          <p:nvPr>
            <p:ph type="body" sz="quarter" idx="28" hasCustomPrompt="1"/>
          </p:nvPr>
        </p:nvSpPr>
        <p:spPr>
          <a:xfrm>
            <a:off x="4685576" y="1853281"/>
            <a:ext cx="1841536" cy="2617919"/>
          </a:xfrm>
          <a:prstGeom prst="rect">
            <a:avLst/>
          </a:prstGeom>
        </p:spPr>
        <p:txBody>
          <a:bodyPr>
            <a:noAutofit/>
          </a:bodyPr>
          <a:lstStyle>
            <a:lvl1pPr marL="0" indent="-102870">
              <a:lnSpc>
                <a:spcPct val="100000"/>
              </a:lnSpc>
              <a:buClr>
                <a:schemeClr val="accent2"/>
              </a:buClr>
              <a:defRPr sz="825"/>
            </a:lvl1pPr>
            <a:lvl2pPr marL="202500" indent="-102600">
              <a:lnSpc>
                <a:spcPct val="100000"/>
              </a:lnSpc>
              <a:buClr>
                <a:schemeClr val="accent2"/>
              </a:buClr>
              <a:defRPr sz="825"/>
            </a:lvl2pPr>
            <a:lvl3pPr marL="270000" indent="-102600" algn="l">
              <a:lnSpc>
                <a:spcPct val="100000"/>
              </a:lnSpc>
              <a:buClr>
                <a:schemeClr val="accent2"/>
              </a:buClr>
              <a:defRPr sz="825"/>
            </a:lvl3pPr>
            <a:lvl4pPr marL="383400" indent="-102600">
              <a:lnSpc>
                <a:spcPct val="100000"/>
              </a:lnSpc>
              <a:buClr>
                <a:schemeClr val="accent2"/>
              </a:buClr>
              <a:defRPr sz="825"/>
            </a:lvl4pPr>
            <a:lvl5pPr marL="491400" indent="-102600">
              <a:lnSpc>
                <a:spcPct val="100000"/>
              </a:lnSpc>
              <a:buClr>
                <a:schemeClr val="accent2"/>
              </a:buClr>
              <a:defRPr sz="8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34" name="Text Placeholder 12"/>
          <p:cNvSpPr>
            <a:spLocks noGrp="1"/>
          </p:cNvSpPr>
          <p:nvPr>
            <p:ph type="body" sz="quarter" idx="29" hasCustomPrompt="1"/>
          </p:nvPr>
        </p:nvSpPr>
        <p:spPr>
          <a:xfrm>
            <a:off x="2614937" y="1853281"/>
            <a:ext cx="1841536" cy="2617919"/>
          </a:xfrm>
          <a:prstGeom prst="rect">
            <a:avLst/>
          </a:prstGeom>
        </p:spPr>
        <p:txBody>
          <a:bodyPr>
            <a:noAutofit/>
          </a:bodyPr>
          <a:lstStyle>
            <a:lvl1pPr marL="0" indent="-102870">
              <a:lnSpc>
                <a:spcPct val="100000"/>
              </a:lnSpc>
              <a:buClr>
                <a:schemeClr val="accent5"/>
              </a:buClr>
              <a:defRPr sz="825"/>
            </a:lvl1pPr>
            <a:lvl2pPr marL="202500" indent="-102600">
              <a:lnSpc>
                <a:spcPct val="100000"/>
              </a:lnSpc>
              <a:buClr>
                <a:schemeClr val="accent5"/>
              </a:buClr>
              <a:defRPr sz="825"/>
            </a:lvl2pPr>
            <a:lvl3pPr marL="270000" indent="-102600" algn="l">
              <a:lnSpc>
                <a:spcPct val="100000"/>
              </a:lnSpc>
              <a:buClr>
                <a:schemeClr val="accent5"/>
              </a:buClr>
              <a:defRPr sz="825"/>
            </a:lvl3pPr>
            <a:lvl4pPr marL="383400" indent="-102600">
              <a:lnSpc>
                <a:spcPct val="100000"/>
              </a:lnSpc>
              <a:buClr>
                <a:schemeClr val="accent5"/>
              </a:buClr>
              <a:defRPr sz="825"/>
            </a:lvl4pPr>
            <a:lvl5pPr marL="491400" indent="-102600">
              <a:lnSpc>
                <a:spcPct val="100000"/>
              </a:lnSpc>
              <a:buClr>
                <a:schemeClr val="accent5"/>
              </a:buClr>
              <a:defRPr sz="8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35" name="Text Placeholder 12"/>
          <p:cNvSpPr>
            <a:spLocks noGrp="1"/>
          </p:cNvSpPr>
          <p:nvPr>
            <p:ph type="body" sz="quarter" idx="30" hasCustomPrompt="1"/>
          </p:nvPr>
        </p:nvSpPr>
        <p:spPr>
          <a:xfrm>
            <a:off x="544298" y="1853281"/>
            <a:ext cx="1841536" cy="2617919"/>
          </a:xfrm>
          <a:prstGeom prst="rect">
            <a:avLst/>
          </a:prstGeom>
        </p:spPr>
        <p:txBody>
          <a:bodyPr>
            <a:noAutofit/>
          </a:bodyPr>
          <a:lstStyle>
            <a:lvl1pPr marL="0" indent="-102870">
              <a:lnSpc>
                <a:spcPct val="100000"/>
              </a:lnSpc>
              <a:buClr>
                <a:schemeClr val="accent3"/>
              </a:buClr>
              <a:defRPr sz="825"/>
            </a:lvl1pPr>
            <a:lvl2pPr marL="202500" indent="-102600">
              <a:lnSpc>
                <a:spcPct val="100000"/>
              </a:lnSpc>
              <a:buClr>
                <a:schemeClr val="accent3"/>
              </a:buClr>
              <a:defRPr sz="825"/>
            </a:lvl2pPr>
            <a:lvl3pPr marL="270000" indent="-102600" algn="l">
              <a:lnSpc>
                <a:spcPct val="100000"/>
              </a:lnSpc>
              <a:buClr>
                <a:schemeClr val="accent3"/>
              </a:buClr>
              <a:defRPr sz="825"/>
            </a:lvl3pPr>
            <a:lvl4pPr marL="383400" indent="-102600">
              <a:lnSpc>
                <a:spcPct val="100000"/>
              </a:lnSpc>
              <a:buClr>
                <a:schemeClr val="accent3"/>
              </a:buClr>
              <a:defRPr sz="825"/>
            </a:lvl4pPr>
            <a:lvl5pPr marL="491400" indent="-102600">
              <a:lnSpc>
                <a:spcPct val="100000"/>
              </a:lnSpc>
              <a:buClr>
                <a:schemeClr val="accent3"/>
              </a:buClr>
              <a:defRPr sz="8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36" name="Text Placeholder 15"/>
          <p:cNvSpPr>
            <a:spLocks noGrp="1"/>
          </p:cNvSpPr>
          <p:nvPr>
            <p:ph type="body" sz="quarter" idx="31" hasCustomPrompt="1"/>
          </p:nvPr>
        </p:nvSpPr>
        <p:spPr>
          <a:xfrm>
            <a:off x="2618032" y="1175640"/>
            <a:ext cx="1840033" cy="601980"/>
          </a:xfrm>
          <a:prstGeom prst="rect">
            <a:avLst/>
          </a:prstGeom>
          <a:solidFill>
            <a:schemeClr val="accent5"/>
          </a:solidFill>
        </p:spPr>
        <p:txBody>
          <a:bodyPr anchor="ctr" anchorCtr="1"/>
          <a:lstStyle>
            <a:lvl1pPr marL="0" indent="0" algn="ctr">
              <a:buFontTx/>
              <a:buNone/>
              <a:defRPr sz="975"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7" name="Text Placeholder 15"/>
          <p:cNvSpPr>
            <a:spLocks noGrp="1"/>
          </p:cNvSpPr>
          <p:nvPr>
            <p:ph type="body" sz="quarter" idx="32" hasCustomPrompt="1"/>
          </p:nvPr>
        </p:nvSpPr>
        <p:spPr>
          <a:xfrm>
            <a:off x="4682910" y="1175640"/>
            <a:ext cx="1840033" cy="601980"/>
          </a:xfrm>
          <a:prstGeom prst="rect">
            <a:avLst/>
          </a:prstGeom>
          <a:solidFill>
            <a:schemeClr val="accent2"/>
          </a:solidFill>
        </p:spPr>
        <p:txBody>
          <a:bodyPr anchor="ctr" anchorCtr="1"/>
          <a:lstStyle>
            <a:lvl1pPr marL="0" indent="0" algn="ctr">
              <a:buFontTx/>
              <a:buNone/>
              <a:defRPr sz="975"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8" name="Text Placeholder 15"/>
          <p:cNvSpPr>
            <a:spLocks noGrp="1"/>
          </p:cNvSpPr>
          <p:nvPr>
            <p:ph type="body" sz="quarter" idx="33" hasCustomPrompt="1"/>
          </p:nvPr>
        </p:nvSpPr>
        <p:spPr>
          <a:xfrm>
            <a:off x="6765068" y="1175640"/>
            <a:ext cx="1840033" cy="601980"/>
          </a:xfrm>
          <a:prstGeom prst="rect">
            <a:avLst/>
          </a:prstGeom>
          <a:solidFill>
            <a:schemeClr val="accent4"/>
          </a:solidFill>
        </p:spPr>
        <p:txBody>
          <a:bodyPr anchor="ctr" anchorCtr="1"/>
          <a:lstStyle>
            <a:lvl1pPr marL="0" indent="0" algn="ctr">
              <a:buFontTx/>
              <a:buNone/>
              <a:defRPr sz="975"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 name="Slide Number Placeholder 2"/>
          <p:cNvSpPr>
            <a:spLocks noGrp="1"/>
          </p:cNvSpPr>
          <p:nvPr>
            <p:ph type="sldNum" sz="quarter" idx="34"/>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616509191"/>
      </p:ext>
    </p:extLst>
  </p:cSld>
  <p:clrMapOvr>
    <a:masterClrMapping/>
  </p:clrMapOvr>
  <p:transition spd="slow">
    <p:push dir="u"/>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552764" y="1091939"/>
            <a:ext cx="8048057" cy="304688"/>
          </a:xfrm>
          <a:prstGeom prst="rect">
            <a:avLst/>
          </a:prstGeom>
        </p:spPr>
        <p:txBody>
          <a:bodyPr lIns="144000" rIns="144000">
            <a:normAutofit/>
          </a:bodyPr>
          <a:lstStyle>
            <a:lvl1pPr marL="0" indent="0">
              <a:buFontTx/>
              <a:buNone/>
              <a:defRPr sz="1500" b="1" i="0"/>
            </a:lvl1pPr>
          </a:lstStyle>
          <a:p>
            <a:pPr lvl="0"/>
            <a:r>
              <a:rPr lang="en-GB" noProof="0" smtClean="0"/>
              <a:t>Name</a:t>
            </a:r>
            <a:endParaRPr lang="en-GB" noProof="0"/>
          </a:p>
        </p:txBody>
      </p:sp>
      <p:sp>
        <p:nvSpPr>
          <p:cNvPr id="8" name="Text Placeholder 2"/>
          <p:cNvSpPr>
            <a:spLocks noGrp="1"/>
          </p:cNvSpPr>
          <p:nvPr>
            <p:ph idx="13" hasCustomPrompt="1"/>
          </p:nvPr>
        </p:nvSpPr>
        <p:spPr bwMode="auto">
          <a:xfrm>
            <a:off x="552764" y="1420537"/>
            <a:ext cx="8044541" cy="50917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55688" indent="0">
              <a:buNone/>
              <a:defRPr/>
            </a:lvl1pPr>
            <a:lvl2pPr marL="204188" indent="0">
              <a:buNone/>
              <a:defRPr/>
            </a:lvl2pPr>
            <a:lvl3pPr marL="403988" indent="0">
              <a:buNone/>
              <a:defRPr/>
            </a:lvl3pPr>
            <a:lvl4pPr marL="616967" indent="0">
              <a:buNone/>
              <a:defRPr/>
            </a:lvl4pPr>
            <a:lvl5pPr marL="778967" indent="0">
              <a:buNone/>
              <a:defRPr/>
            </a:lvl5pPr>
          </a:lstStyle>
          <a:p>
            <a:r>
              <a:rPr lang="en-GB" noProof="0" smtClean="0"/>
              <a:t>Title</a:t>
            </a:r>
            <a:endParaRPr lang="en-GB" noProof="0"/>
          </a:p>
        </p:txBody>
      </p:sp>
      <p:sp>
        <p:nvSpPr>
          <p:cNvPr id="4" name="Title 3"/>
          <p:cNvSpPr>
            <a:spLocks noGrp="1"/>
          </p:cNvSpPr>
          <p:nvPr>
            <p:ph type="title" hasCustomPrompt="1"/>
          </p:nvPr>
        </p:nvSpPr>
        <p:spPr/>
        <p:txBody>
          <a:bodyPr/>
          <a:lstStyle/>
          <a:p>
            <a:r>
              <a:rPr lang="en-GB" noProof="0" smtClean="0"/>
              <a:t>Contact Information</a:t>
            </a:r>
            <a:endParaRPr lang="en-GB" noProof="0"/>
          </a:p>
        </p:txBody>
      </p:sp>
      <p:sp>
        <p:nvSpPr>
          <p:cNvPr id="10" name="Text Placeholder 2"/>
          <p:cNvSpPr>
            <a:spLocks noGrp="1"/>
          </p:cNvSpPr>
          <p:nvPr>
            <p:ph idx="16" hasCustomPrompt="1"/>
          </p:nvPr>
        </p:nvSpPr>
        <p:spPr bwMode="auto">
          <a:xfrm>
            <a:off x="963607" y="3016176"/>
            <a:ext cx="7595542" cy="249459"/>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55688" indent="0">
              <a:buNone/>
              <a:defRPr/>
            </a:lvl1pPr>
            <a:lvl2pPr marL="204188" indent="0">
              <a:buNone/>
              <a:defRPr/>
            </a:lvl2pPr>
            <a:lvl3pPr marL="403988" indent="0">
              <a:buNone/>
              <a:defRPr/>
            </a:lvl3pPr>
            <a:lvl4pPr marL="616967" indent="0">
              <a:buNone/>
              <a:defRPr/>
            </a:lvl4pPr>
            <a:lvl5pPr marL="778967" indent="0">
              <a:buNone/>
              <a:defRPr/>
            </a:lvl5pPr>
          </a:lstStyle>
          <a:p>
            <a:pPr lvl="0"/>
            <a:r>
              <a:rPr lang="en-GB" noProof="0" smtClean="0"/>
              <a:t>+00 (0)00 0000 0000</a:t>
            </a:r>
            <a:endParaRPr lang="en-GB" noProof="0"/>
          </a:p>
        </p:txBody>
      </p:sp>
      <p:sp>
        <p:nvSpPr>
          <p:cNvPr id="11" name="Text Placeholder 2"/>
          <p:cNvSpPr>
            <a:spLocks noGrp="1"/>
          </p:cNvSpPr>
          <p:nvPr>
            <p:ph idx="17" hasCustomPrompt="1"/>
          </p:nvPr>
        </p:nvSpPr>
        <p:spPr bwMode="auto">
          <a:xfrm>
            <a:off x="539102" y="4171404"/>
            <a:ext cx="7995299" cy="28629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55688" indent="0">
              <a:buNone/>
              <a:defRPr b="1" i="0">
                <a:solidFill>
                  <a:schemeClr val="accent1"/>
                </a:solidFill>
              </a:defRPr>
            </a:lvl1pPr>
            <a:lvl2pPr marL="204188" indent="0">
              <a:buNone/>
              <a:defRPr/>
            </a:lvl2pPr>
            <a:lvl3pPr marL="403988" indent="0">
              <a:buNone/>
              <a:defRPr/>
            </a:lvl3pPr>
            <a:lvl4pPr marL="616967" indent="0">
              <a:buNone/>
              <a:defRPr/>
            </a:lvl4pPr>
            <a:lvl5pPr marL="778967" indent="0">
              <a:buNone/>
              <a:defRPr/>
            </a:lvl5pPr>
          </a:lstStyle>
          <a:p>
            <a:pPr lvl="0"/>
            <a:r>
              <a:rPr lang="en-GB" noProof="0" smtClean="0"/>
              <a:t>www.gs1.org</a:t>
            </a:r>
            <a:endParaRPr lang="en-GB" noProof="0"/>
          </a:p>
        </p:txBody>
      </p:sp>
      <p:sp>
        <p:nvSpPr>
          <p:cNvPr id="13" name="Text Placeholder 2"/>
          <p:cNvSpPr>
            <a:spLocks noGrp="1"/>
          </p:cNvSpPr>
          <p:nvPr>
            <p:ph idx="19" hasCustomPrompt="1"/>
          </p:nvPr>
        </p:nvSpPr>
        <p:spPr bwMode="auto">
          <a:xfrm>
            <a:off x="963607" y="3787228"/>
            <a:ext cx="7595542" cy="246938"/>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55688" indent="0">
              <a:buNone/>
              <a:defRPr/>
            </a:lvl1pPr>
            <a:lvl2pPr marL="204188" indent="0">
              <a:buNone/>
              <a:defRPr/>
            </a:lvl2pPr>
            <a:lvl3pPr marL="403988" indent="0">
              <a:buNone/>
              <a:defRPr/>
            </a:lvl3pPr>
            <a:lvl4pPr marL="616967" indent="0">
              <a:buNone/>
              <a:defRPr/>
            </a:lvl4pPr>
            <a:lvl5pPr marL="778967" indent="0">
              <a:buNone/>
              <a:defRPr/>
            </a:lvl5pPr>
          </a:lstStyle>
          <a:p>
            <a:pPr lvl="0"/>
            <a:r>
              <a:rPr lang="en-GB" noProof="0" smtClean="0"/>
              <a:t>name@gs1.org</a:t>
            </a:r>
            <a:endParaRPr lang="en-GB" noProof="0"/>
          </a:p>
        </p:txBody>
      </p:sp>
      <p:sp>
        <p:nvSpPr>
          <p:cNvPr id="17" name="Text Placeholder 2"/>
          <p:cNvSpPr>
            <a:spLocks noGrp="1"/>
          </p:cNvSpPr>
          <p:nvPr>
            <p:ph idx="20" hasCustomPrompt="1"/>
          </p:nvPr>
        </p:nvSpPr>
        <p:spPr bwMode="auto">
          <a:xfrm>
            <a:off x="963607" y="3275714"/>
            <a:ext cx="7595542" cy="244419"/>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55688" indent="0">
              <a:buNone/>
              <a:defRPr/>
            </a:lvl1pPr>
            <a:lvl2pPr marL="204188" indent="0">
              <a:buNone/>
              <a:defRPr/>
            </a:lvl2pPr>
            <a:lvl3pPr marL="403988" indent="0">
              <a:buNone/>
              <a:defRPr/>
            </a:lvl3pPr>
            <a:lvl4pPr marL="616967" indent="0">
              <a:buNone/>
              <a:defRPr/>
            </a:lvl4pPr>
            <a:lvl5pPr marL="778967" indent="0">
              <a:buNone/>
              <a:defRPr/>
            </a:lvl5pPr>
          </a:lstStyle>
          <a:p>
            <a:pPr lvl="0"/>
            <a:r>
              <a:rPr lang="en-GB" noProof="0" smtClean="0"/>
              <a:t>+00 (0)00 0000 0000</a:t>
            </a:r>
            <a:endParaRPr lang="en-GB" noProof="0"/>
          </a:p>
        </p:txBody>
      </p:sp>
      <p:sp>
        <p:nvSpPr>
          <p:cNvPr id="18" name="Text Placeholder 2"/>
          <p:cNvSpPr>
            <a:spLocks noGrp="1"/>
          </p:cNvSpPr>
          <p:nvPr>
            <p:ph idx="21" hasCustomPrompt="1"/>
          </p:nvPr>
        </p:nvSpPr>
        <p:spPr bwMode="auto">
          <a:xfrm>
            <a:off x="963607" y="3530212"/>
            <a:ext cx="7595542" cy="246938"/>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55688" indent="0">
              <a:buNone/>
              <a:defRPr/>
            </a:lvl1pPr>
            <a:lvl2pPr marL="204188" indent="0">
              <a:buNone/>
              <a:defRPr/>
            </a:lvl2pPr>
            <a:lvl3pPr marL="403988" indent="0">
              <a:buNone/>
              <a:defRPr/>
            </a:lvl3pPr>
            <a:lvl4pPr marL="616967" indent="0">
              <a:buNone/>
              <a:defRPr/>
            </a:lvl4pPr>
            <a:lvl5pPr marL="778967" indent="0">
              <a:buNone/>
              <a:defRPr/>
            </a:lvl5pPr>
          </a:lstStyle>
          <a:p>
            <a:pPr lvl="0"/>
            <a:r>
              <a:rPr lang="en-GB" noProof="0" smtClean="0"/>
              <a:t>+00 (0)00 0000 0000</a:t>
            </a:r>
            <a:endParaRPr lang="en-GB" noProof="0"/>
          </a:p>
        </p:txBody>
      </p:sp>
      <p:sp>
        <p:nvSpPr>
          <p:cNvPr id="19" name="Text Placeholder 2"/>
          <p:cNvSpPr>
            <a:spLocks noGrp="1"/>
          </p:cNvSpPr>
          <p:nvPr>
            <p:ph idx="22" hasCustomPrompt="1"/>
          </p:nvPr>
        </p:nvSpPr>
        <p:spPr bwMode="auto">
          <a:xfrm>
            <a:off x="552764" y="1984095"/>
            <a:ext cx="8044541" cy="99335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55688" indent="0">
              <a:buNone/>
              <a:defRPr b="0" baseline="0"/>
            </a:lvl1pPr>
            <a:lvl2pPr marL="204188" indent="0">
              <a:buNone/>
              <a:defRPr/>
            </a:lvl2pPr>
            <a:lvl3pPr marL="403988" indent="0">
              <a:buNone/>
              <a:defRPr/>
            </a:lvl3pPr>
            <a:lvl4pPr marL="616967" indent="0">
              <a:buNone/>
              <a:defRPr/>
            </a:lvl4pPr>
            <a:lvl5pPr marL="778967" indent="0">
              <a:buNone/>
              <a:defRPr/>
            </a:lvl5pPr>
          </a:lstStyle>
          <a:p>
            <a:pPr lvl="0"/>
            <a:r>
              <a:rPr lang="en-GB" noProof="0" smtClean="0"/>
              <a:t>GS1 Address</a:t>
            </a:r>
            <a:endParaRPr lang="en-GB" noProof="0"/>
          </a:p>
        </p:txBody>
      </p:sp>
      <p:sp>
        <p:nvSpPr>
          <p:cNvPr id="21" name="Content Placeholder 20"/>
          <p:cNvSpPr>
            <a:spLocks noGrp="1"/>
          </p:cNvSpPr>
          <p:nvPr>
            <p:ph sz="quarter" idx="23" hasCustomPrompt="1"/>
          </p:nvPr>
        </p:nvSpPr>
        <p:spPr>
          <a:xfrm>
            <a:off x="506107" y="3017322"/>
            <a:ext cx="438450" cy="247372"/>
          </a:xfrm>
          <a:prstGeom prst="rect">
            <a:avLst/>
          </a:prstGeom>
        </p:spPr>
        <p:txBody>
          <a:bodyPr vert="horz" lIns="144000"/>
          <a:lstStyle>
            <a:lvl1pPr marL="55688" indent="0">
              <a:spcBef>
                <a:spcPts val="0"/>
              </a:spcBef>
              <a:buFontTx/>
              <a:buNone/>
              <a:defRPr b="1" i="0"/>
            </a:lvl1pPr>
            <a:lvl2pPr marL="204188" indent="0">
              <a:spcBef>
                <a:spcPts val="0"/>
              </a:spcBef>
              <a:buFontTx/>
              <a:buNone/>
              <a:defRPr b="1" i="0"/>
            </a:lvl2pPr>
            <a:lvl3pPr marL="403988" indent="0">
              <a:spcBef>
                <a:spcPts val="0"/>
              </a:spcBef>
              <a:buFontTx/>
              <a:buNone/>
              <a:defRPr b="1" i="0"/>
            </a:lvl3pPr>
            <a:lvl4pPr marL="0" indent="0">
              <a:spcBef>
                <a:spcPts val="0"/>
              </a:spcBef>
              <a:buFontTx/>
              <a:buNone/>
              <a:defRPr sz="1350" b="1" i="0"/>
            </a:lvl4pPr>
            <a:lvl5pPr marL="778967" indent="0">
              <a:spcBef>
                <a:spcPts val="0"/>
              </a:spcBef>
              <a:buFontTx/>
              <a:buNone/>
              <a:defRPr b="1" i="0"/>
            </a:lvl5pPr>
          </a:lstStyle>
          <a:p>
            <a:pPr lvl="3"/>
            <a:r>
              <a:rPr lang="en-GB" noProof="0" smtClean="0"/>
              <a:t>T</a:t>
            </a:r>
            <a:endParaRPr lang="en-GB" noProof="0"/>
          </a:p>
        </p:txBody>
      </p:sp>
      <p:sp>
        <p:nvSpPr>
          <p:cNvPr id="23" name="Content Placeholder 20"/>
          <p:cNvSpPr>
            <a:spLocks noGrp="1"/>
          </p:cNvSpPr>
          <p:nvPr>
            <p:ph sz="quarter" idx="24" hasCustomPrompt="1"/>
          </p:nvPr>
        </p:nvSpPr>
        <p:spPr>
          <a:xfrm>
            <a:off x="506107" y="3273797"/>
            <a:ext cx="438450" cy="247372"/>
          </a:xfrm>
          <a:prstGeom prst="rect">
            <a:avLst/>
          </a:prstGeom>
        </p:spPr>
        <p:txBody>
          <a:bodyPr vert="horz" lIns="144000"/>
          <a:lstStyle>
            <a:lvl1pPr marL="55688" indent="0">
              <a:spcBef>
                <a:spcPts val="0"/>
              </a:spcBef>
              <a:buFontTx/>
              <a:buNone/>
              <a:defRPr b="1" i="0"/>
            </a:lvl1pPr>
            <a:lvl2pPr marL="204188" indent="0">
              <a:spcBef>
                <a:spcPts val="0"/>
              </a:spcBef>
              <a:buFontTx/>
              <a:buNone/>
              <a:defRPr b="1" i="0"/>
            </a:lvl2pPr>
            <a:lvl3pPr marL="403988" indent="0">
              <a:spcBef>
                <a:spcPts val="0"/>
              </a:spcBef>
              <a:buFontTx/>
              <a:buNone/>
              <a:defRPr b="1" i="0"/>
            </a:lvl3pPr>
            <a:lvl4pPr marL="0" indent="0">
              <a:spcBef>
                <a:spcPts val="0"/>
              </a:spcBef>
              <a:buFontTx/>
              <a:buNone/>
              <a:defRPr sz="1350" b="1" i="0"/>
            </a:lvl4pPr>
            <a:lvl5pPr marL="778967" indent="0">
              <a:spcBef>
                <a:spcPts val="0"/>
              </a:spcBef>
              <a:buFontTx/>
              <a:buNone/>
              <a:defRPr b="1" i="0"/>
            </a:lvl5pPr>
          </a:lstStyle>
          <a:p>
            <a:pPr lvl="3"/>
            <a:r>
              <a:rPr lang="en-GB" noProof="0" smtClean="0"/>
              <a:t>D</a:t>
            </a:r>
            <a:endParaRPr lang="en-GB" noProof="0"/>
          </a:p>
        </p:txBody>
      </p:sp>
      <p:sp>
        <p:nvSpPr>
          <p:cNvPr id="24" name="Content Placeholder 20"/>
          <p:cNvSpPr>
            <a:spLocks noGrp="1"/>
          </p:cNvSpPr>
          <p:nvPr>
            <p:ph sz="quarter" idx="25" hasCustomPrompt="1"/>
          </p:nvPr>
        </p:nvSpPr>
        <p:spPr>
          <a:xfrm>
            <a:off x="506107" y="3530271"/>
            <a:ext cx="438450" cy="247372"/>
          </a:xfrm>
          <a:prstGeom prst="rect">
            <a:avLst/>
          </a:prstGeom>
        </p:spPr>
        <p:txBody>
          <a:bodyPr vert="horz" lIns="144000"/>
          <a:lstStyle>
            <a:lvl1pPr marL="55688" indent="0">
              <a:spcBef>
                <a:spcPts val="0"/>
              </a:spcBef>
              <a:buFontTx/>
              <a:buNone/>
              <a:defRPr b="1" i="0"/>
            </a:lvl1pPr>
            <a:lvl2pPr marL="204188" indent="0">
              <a:spcBef>
                <a:spcPts val="0"/>
              </a:spcBef>
              <a:buFontTx/>
              <a:buNone/>
              <a:defRPr b="1" i="0"/>
            </a:lvl2pPr>
            <a:lvl3pPr marL="403988" indent="0">
              <a:spcBef>
                <a:spcPts val="0"/>
              </a:spcBef>
              <a:buFontTx/>
              <a:buNone/>
              <a:defRPr b="1" i="0"/>
            </a:lvl3pPr>
            <a:lvl4pPr marL="0" indent="0">
              <a:spcBef>
                <a:spcPts val="0"/>
              </a:spcBef>
              <a:buFontTx/>
              <a:buNone/>
              <a:defRPr sz="1350" b="1" i="0"/>
            </a:lvl4pPr>
            <a:lvl5pPr marL="778967" indent="0">
              <a:spcBef>
                <a:spcPts val="0"/>
              </a:spcBef>
              <a:buFontTx/>
              <a:buNone/>
              <a:defRPr b="1" i="0"/>
            </a:lvl5pPr>
          </a:lstStyle>
          <a:p>
            <a:pPr lvl="3"/>
            <a:r>
              <a:rPr lang="en-GB" noProof="0" smtClean="0"/>
              <a:t>M</a:t>
            </a:r>
            <a:endParaRPr lang="en-GB" noProof="0"/>
          </a:p>
        </p:txBody>
      </p:sp>
      <p:sp>
        <p:nvSpPr>
          <p:cNvPr id="25" name="Content Placeholder 20"/>
          <p:cNvSpPr>
            <a:spLocks noGrp="1"/>
          </p:cNvSpPr>
          <p:nvPr>
            <p:ph sz="quarter" idx="26" hasCustomPrompt="1"/>
          </p:nvPr>
        </p:nvSpPr>
        <p:spPr>
          <a:xfrm>
            <a:off x="506107" y="3786747"/>
            <a:ext cx="438450" cy="247372"/>
          </a:xfrm>
          <a:prstGeom prst="rect">
            <a:avLst/>
          </a:prstGeom>
        </p:spPr>
        <p:txBody>
          <a:bodyPr vert="horz" lIns="144000"/>
          <a:lstStyle>
            <a:lvl1pPr marL="55688" indent="0">
              <a:spcBef>
                <a:spcPts val="0"/>
              </a:spcBef>
              <a:buFontTx/>
              <a:buNone/>
              <a:defRPr b="1" i="0"/>
            </a:lvl1pPr>
            <a:lvl2pPr marL="204188" indent="0">
              <a:spcBef>
                <a:spcPts val="0"/>
              </a:spcBef>
              <a:buFontTx/>
              <a:buNone/>
              <a:defRPr b="1" i="0"/>
            </a:lvl2pPr>
            <a:lvl3pPr marL="403988" indent="0">
              <a:spcBef>
                <a:spcPts val="0"/>
              </a:spcBef>
              <a:buFontTx/>
              <a:buNone/>
              <a:defRPr b="1" i="0"/>
            </a:lvl3pPr>
            <a:lvl4pPr marL="0" indent="0">
              <a:spcBef>
                <a:spcPts val="0"/>
              </a:spcBef>
              <a:buFontTx/>
              <a:buNone/>
              <a:defRPr sz="1350" b="1" i="0"/>
            </a:lvl4pPr>
            <a:lvl5pPr marL="778967" indent="0">
              <a:spcBef>
                <a:spcPts val="0"/>
              </a:spcBef>
              <a:buFontTx/>
              <a:buNone/>
              <a:defRPr b="1" i="0"/>
            </a:lvl5pPr>
          </a:lstStyle>
          <a:p>
            <a:pPr lvl="3"/>
            <a:r>
              <a:rPr lang="en-GB" noProof="0" smtClean="0"/>
              <a:t>E</a:t>
            </a:r>
            <a:endParaRPr lang="en-GB" noProof="0"/>
          </a:p>
        </p:txBody>
      </p:sp>
      <p:sp>
        <p:nvSpPr>
          <p:cNvPr id="2" name="Slide Number Placeholder 1"/>
          <p:cNvSpPr>
            <a:spLocks noGrp="1"/>
          </p:cNvSpPr>
          <p:nvPr>
            <p:ph type="sldNum" sz="quarter" idx="27"/>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3442143732"/>
      </p:ext>
    </p:extLst>
  </p:cSld>
  <p:clrMapOvr>
    <a:masterClrMapping/>
  </p:clrMapOvr>
  <p:transition spd="slow">
    <p:push dir="u"/>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a:t>
            </a:r>
            <a:r>
              <a:rPr lang="en-GB" noProof="0" dirty="0" smtClean="0"/>
              <a:t>Title</a:t>
            </a:r>
            <a:endParaRPr lang="en-GB" noProof="0" dirty="0"/>
          </a:p>
        </p:txBody>
      </p:sp>
      <p:sp>
        <p:nvSpPr>
          <p:cNvPr id="3" name="Slide Number Placeholder 2"/>
          <p:cNvSpPr>
            <a:spLocks noGrp="1"/>
          </p:cNvSpPr>
          <p:nvPr>
            <p:ph type="sldNum" sz="quarter" idx="10"/>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980960783"/>
      </p:ext>
    </p:extLst>
  </p:cSld>
  <p:clrMapOvr>
    <a:masterClrMapping/>
  </p:clrMapOvr>
  <p:transition spd="slow">
    <p:push dir="u"/>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GB" noProof="0" smtClean="0"/>
              <a:t>Click to Edit Title</a:t>
            </a:r>
            <a:endParaRPr lang="en-GB" noProof="0"/>
          </a:p>
        </p:txBody>
      </p:sp>
      <p:sp>
        <p:nvSpPr>
          <p:cNvPr id="8" name="Text Placeholder 2"/>
          <p:cNvSpPr>
            <a:spLocks noGrp="1"/>
          </p:cNvSpPr>
          <p:nvPr>
            <p:ph idx="11" hasCustomPrompt="1"/>
          </p:nvPr>
        </p:nvSpPr>
        <p:spPr bwMode="auto">
          <a:xfrm>
            <a:off x="552764" y="1091407"/>
            <a:ext cx="8043777" cy="340915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2735995808"/>
      </p:ext>
    </p:extLst>
  </p:cSld>
  <p:clrMapOvr>
    <a:masterClrMapping/>
  </p:clrMapOvr>
  <p:transition spd="slow">
    <p:push dir="u"/>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Text with Headin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552764" y="1091939"/>
            <a:ext cx="8048057" cy="304688"/>
          </a:xfrm>
          <a:prstGeom prst="rect">
            <a:avLst/>
          </a:prstGeom>
        </p:spPr>
        <p:txBody>
          <a:bodyPr>
            <a:normAutofit/>
          </a:bodyPr>
          <a:lstStyle>
            <a:lvl1pPr marL="0" indent="0">
              <a:buFontTx/>
              <a:buNone/>
              <a:defRPr sz="1500" b="1" i="0"/>
            </a:lvl1pPr>
          </a:lstStyle>
          <a:p>
            <a:pPr lvl="0"/>
            <a:r>
              <a:rPr lang="en-GB" noProof="0" smtClean="0"/>
              <a:t>Click to edit heading</a:t>
            </a:r>
            <a:endParaRPr lang="en-GB" noProof="0"/>
          </a:p>
        </p:txBody>
      </p:sp>
      <p:sp>
        <p:nvSpPr>
          <p:cNvPr id="8" name="Text Placeholder 2"/>
          <p:cNvSpPr>
            <a:spLocks noGrp="1"/>
          </p:cNvSpPr>
          <p:nvPr>
            <p:ph idx="13" hasCustomPrompt="1"/>
          </p:nvPr>
        </p:nvSpPr>
        <p:spPr bwMode="auto">
          <a:xfrm>
            <a:off x="552764" y="1428750"/>
            <a:ext cx="8044541" cy="3071813"/>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Title 3"/>
          <p:cNvSpPr>
            <a:spLocks noGrp="1"/>
          </p:cNvSpPr>
          <p:nvPr>
            <p:ph type="title" hasCustomPrompt="1"/>
          </p:nvPr>
        </p:nvSpPr>
        <p:spPr/>
        <p:txBody>
          <a:bodyPr/>
          <a:lstStyle/>
          <a:p>
            <a:r>
              <a:rPr lang="en-GB" noProof="0" smtClean="0"/>
              <a:t>Click to Edit Title</a:t>
            </a:r>
            <a:endParaRPr lang="en-GB" noProof="0"/>
          </a:p>
        </p:txBody>
      </p:sp>
      <p:sp>
        <p:nvSpPr>
          <p:cNvPr id="2" name="Slide Number Placeholder 1"/>
          <p:cNvSpPr>
            <a:spLocks noGrp="1"/>
          </p:cNvSpPr>
          <p:nvPr>
            <p:ph type="sldNum" sz="quarter" idx="14"/>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3591475005"/>
      </p:ext>
    </p:extLst>
  </p:cSld>
  <p:clrMapOvr>
    <a:masterClrMapping/>
  </p:clrMapOvr>
  <p:transition spd="slow">
    <p:push dir="u"/>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2-Line Introduction">
    <p:spTree>
      <p:nvGrpSpPr>
        <p:cNvPr id="1" name=""/>
        <p:cNvGrpSpPr/>
        <p:nvPr/>
      </p:nvGrpSpPr>
      <p:grpSpPr>
        <a:xfrm>
          <a:off x="0" y="0"/>
          <a:ext cx="0" cy="0"/>
          <a:chOff x="0" y="0"/>
          <a:chExt cx="0" cy="0"/>
        </a:xfrm>
      </p:grpSpPr>
      <p:sp>
        <p:nvSpPr>
          <p:cNvPr id="4" name="Text Placeholder 2"/>
          <p:cNvSpPr>
            <a:spLocks noGrp="1"/>
          </p:cNvSpPr>
          <p:nvPr>
            <p:ph idx="1" hasCustomPrompt="1"/>
          </p:nvPr>
        </p:nvSpPr>
        <p:spPr bwMode="auto">
          <a:xfrm>
            <a:off x="552764" y="1716385"/>
            <a:ext cx="8044541" cy="2784178"/>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6" name="Text Placeholder 5"/>
          <p:cNvSpPr>
            <a:spLocks noGrp="1"/>
          </p:cNvSpPr>
          <p:nvPr>
            <p:ph type="body" sz="quarter" idx="11" hasCustomPrompt="1"/>
          </p:nvPr>
        </p:nvSpPr>
        <p:spPr>
          <a:xfrm>
            <a:off x="552764" y="1092248"/>
            <a:ext cx="8044137" cy="590117"/>
          </a:xfrm>
          <a:prstGeom prst="rect">
            <a:avLst/>
          </a:prstGeom>
        </p:spPr>
        <p:txBody>
          <a:bodyPr>
            <a:normAutofit/>
          </a:bodyPr>
          <a:lstStyle>
            <a:lvl1pPr marL="0" indent="0">
              <a:buFontTx/>
              <a:buNone/>
              <a:defRPr sz="1500" b="1" i="0" baseline="0">
                <a:solidFill>
                  <a:schemeClr val="accent1"/>
                </a:solidFill>
              </a:defRPr>
            </a:lvl1pPr>
          </a:lstStyle>
          <a:p>
            <a:pPr lvl="0"/>
            <a:r>
              <a:rPr lang="en-GB" noProof="0" smtClean="0"/>
              <a:t>Click to edit text. Main idea, quote, or phrase two lines and under may go in this text box. </a:t>
            </a:r>
            <a:endParaRPr lang="en-GB" noProof="0"/>
          </a:p>
        </p:txBody>
      </p:sp>
      <p:sp>
        <p:nvSpPr>
          <p:cNvPr id="7" name="Title 3"/>
          <p:cNvSpPr>
            <a:spLocks noGrp="1"/>
          </p:cNvSpPr>
          <p:nvPr>
            <p:ph type="title" hasCustomPrompt="1"/>
          </p:nvPr>
        </p:nvSpPr>
        <p:spPr>
          <a:xfrm>
            <a:off x="546100" y="172642"/>
            <a:ext cx="8058151" cy="679647"/>
          </a:xfrm>
        </p:spPr>
        <p:txBody>
          <a:bodyPr/>
          <a:lstStyle/>
          <a:p>
            <a:r>
              <a:rPr lang="en-GB" noProof="0" smtClean="0"/>
              <a:t>Click to Edit Title</a:t>
            </a:r>
            <a:endParaRPr lang="en-GB" noProof="0"/>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460043454"/>
      </p:ext>
    </p:extLst>
  </p:cSld>
  <p:clrMapOvr>
    <a:masterClrMapping/>
  </p:clrMapOvr>
  <p:transition spd="slow">
    <p:push dir="u"/>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3-Line Introduction">
    <p:spTree>
      <p:nvGrpSpPr>
        <p:cNvPr id="1" name=""/>
        <p:cNvGrpSpPr/>
        <p:nvPr/>
      </p:nvGrpSpPr>
      <p:grpSpPr>
        <a:xfrm>
          <a:off x="0" y="0"/>
          <a:ext cx="0" cy="0"/>
          <a:chOff x="0" y="0"/>
          <a:chExt cx="0" cy="0"/>
        </a:xfrm>
      </p:grpSpPr>
      <p:sp>
        <p:nvSpPr>
          <p:cNvPr id="4" name="Text Placeholder 2"/>
          <p:cNvSpPr>
            <a:spLocks noGrp="1"/>
          </p:cNvSpPr>
          <p:nvPr>
            <p:ph idx="1" hasCustomPrompt="1"/>
          </p:nvPr>
        </p:nvSpPr>
        <p:spPr bwMode="auto">
          <a:xfrm>
            <a:off x="552764" y="1869437"/>
            <a:ext cx="8044541" cy="2630351"/>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6" name="Text Placeholder 5"/>
          <p:cNvSpPr>
            <a:spLocks noGrp="1"/>
          </p:cNvSpPr>
          <p:nvPr>
            <p:ph type="body" sz="quarter" idx="11" hasCustomPrompt="1"/>
          </p:nvPr>
        </p:nvSpPr>
        <p:spPr>
          <a:xfrm>
            <a:off x="552764" y="1091573"/>
            <a:ext cx="8044541" cy="749562"/>
          </a:xfrm>
          <a:prstGeom prst="rect">
            <a:avLst/>
          </a:prstGeom>
        </p:spPr>
        <p:txBody>
          <a:bodyPr>
            <a:noAutofit/>
          </a:bodyPr>
          <a:lstStyle>
            <a:lvl1pPr marL="0" marR="0" indent="0" algn="l" defTabSz="342866" rtl="0" eaLnBrk="1" fontAlgn="base" latinLnBrk="0" hangingPunct="1">
              <a:lnSpc>
                <a:spcPct val="100000"/>
              </a:lnSpc>
              <a:spcBef>
                <a:spcPct val="20000"/>
              </a:spcBef>
              <a:spcAft>
                <a:spcPct val="0"/>
              </a:spcAft>
              <a:buClr>
                <a:schemeClr val="accent1"/>
              </a:buClr>
              <a:buSzTx/>
              <a:buFontTx/>
              <a:buNone/>
              <a:tabLst/>
              <a:defRPr sz="1500" b="1" i="0" baseline="0">
                <a:solidFill>
                  <a:schemeClr val="accent1"/>
                </a:solidFill>
              </a:defRPr>
            </a:lvl1pPr>
          </a:lstStyle>
          <a:p>
            <a:pPr marL="0" marR="0" lvl="0" indent="0" algn="l" defTabSz="342866" rtl="0" eaLnBrk="1" fontAlgn="base" latinLnBrk="0" hangingPunct="1">
              <a:lnSpc>
                <a:spcPct val="100000"/>
              </a:lnSpc>
              <a:spcBef>
                <a:spcPct val="20000"/>
              </a:spcBef>
              <a:spcAft>
                <a:spcPct val="0"/>
              </a:spcAft>
              <a:buClr>
                <a:schemeClr val="accent1"/>
              </a:buClr>
              <a:buSzTx/>
              <a:buFontTx/>
              <a:buNone/>
              <a:tabLst/>
              <a:defRPr/>
            </a:pPr>
            <a:r>
              <a:rPr lang="en-GB" noProof="0" smtClean="0"/>
              <a:t>Click to edit text. Main idea, quote, or phrase three lines and under may go in this text box. For text over three lines adjust the size of this box.</a:t>
            </a:r>
            <a:endParaRPr lang="en-GB" noProof="0"/>
          </a:p>
        </p:txBody>
      </p:sp>
      <p:sp>
        <p:nvSpPr>
          <p:cNvPr id="7" name="Title 3"/>
          <p:cNvSpPr>
            <a:spLocks noGrp="1"/>
          </p:cNvSpPr>
          <p:nvPr>
            <p:ph type="title" hasCustomPrompt="1"/>
          </p:nvPr>
        </p:nvSpPr>
        <p:spPr>
          <a:xfrm>
            <a:off x="546100" y="172642"/>
            <a:ext cx="8058151" cy="679647"/>
          </a:xfrm>
        </p:spPr>
        <p:txBody>
          <a:bodyPr/>
          <a:lstStyle/>
          <a:p>
            <a:r>
              <a:rPr lang="en-GB" noProof="0" smtClean="0"/>
              <a:t>Click to Edit Title</a:t>
            </a:r>
            <a:endParaRPr lang="en-GB" noProof="0"/>
          </a:p>
        </p:txBody>
      </p:sp>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2747851631"/>
      </p:ext>
    </p:extLst>
  </p:cSld>
  <p:clrMapOvr>
    <a:masterClrMapping/>
  </p:clrMapOvr>
  <p:transition spd="slow">
    <p:push dir="u"/>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6" name="Text Placeholder 5"/>
          <p:cNvSpPr>
            <a:spLocks noGrp="1"/>
          </p:cNvSpPr>
          <p:nvPr>
            <p:ph type="body" sz="quarter" idx="15" hasCustomPrompt="1"/>
          </p:nvPr>
        </p:nvSpPr>
        <p:spPr>
          <a:xfrm>
            <a:off x="546018" y="1091572"/>
            <a:ext cx="3784756" cy="55315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8" name="Text Placeholder 12"/>
          <p:cNvSpPr>
            <a:spLocks noGrp="1"/>
          </p:cNvSpPr>
          <p:nvPr>
            <p:ph type="body" sz="quarter" idx="17" hasCustomPrompt="1"/>
          </p:nvPr>
        </p:nvSpPr>
        <p:spPr>
          <a:xfrm>
            <a:off x="547187" y="1674815"/>
            <a:ext cx="3780956" cy="2825246"/>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9" name="Text Placeholder 5"/>
          <p:cNvSpPr>
            <a:spLocks noGrp="1"/>
          </p:cNvSpPr>
          <p:nvPr>
            <p:ph type="body" sz="quarter" idx="19" hasCustomPrompt="1"/>
          </p:nvPr>
        </p:nvSpPr>
        <p:spPr>
          <a:xfrm>
            <a:off x="4812564" y="1091572"/>
            <a:ext cx="3784756" cy="55315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0" name="Text Placeholder 12"/>
          <p:cNvSpPr>
            <a:spLocks noGrp="1"/>
          </p:cNvSpPr>
          <p:nvPr>
            <p:ph type="body" sz="quarter" idx="20" hasCustomPrompt="1"/>
          </p:nvPr>
        </p:nvSpPr>
        <p:spPr>
          <a:xfrm>
            <a:off x="4813733" y="1674815"/>
            <a:ext cx="3780956" cy="2825246"/>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5" name="Slide Number Placeholder 4"/>
          <p:cNvSpPr>
            <a:spLocks noGrp="1"/>
          </p:cNvSpPr>
          <p:nvPr>
            <p:ph type="sldNum" sz="quarter" idx="21"/>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627706907"/>
      </p:ext>
    </p:extLst>
  </p:cSld>
  <p:clrMapOvr>
    <a:masterClrMapping/>
  </p:clrMapOvr>
  <p:transition spd="slow">
    <p:push dir="u"/>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3-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6" name="Text Placeholder 5"/>
          <p:cNvSpPr>
            <a:spLocks noGrp="1"/>
          </p:cNvSpPr>
          <p:nvPr>
            <p:ph type="body" sz="quarter" idx="15" hasCustomPrompt="1"/>
          </p:nvPr>
        </p:nvSpPr>
        <p:spPr>
          <a:xfrm>
            <a:off x="546017" y="1091572"/>
            <a:ext cx="2477124" cy="553158"/>
          </a:xfrm>
          <a:prstGeom prst="rect">
            <a:avLst/>
          </a:prstGeom>
        </p:spPr>
        <p:txBody>
          <a:bodyPr anchor="b" anchorCtr="0">
            <a:noAutofit/>
          </a:bodyPr>
          <a:lstStyle>
            <a:lvl1pPr marL="0" indent="0">
              <a:buFontTx/>
              <a:buNone/>
              <a:defRPr sz="1125" b="1" i="0" baseline="0"/>
            </a:lvl1pPr>
          </a:lstStyle>
          <a:p>
            <a:pPr lvl="0"/>
            <a:r>
              <a:rPr lang="en-GB" noProof="0" smtClean="0"/>
              <a:t>Click to edit heading </a:t>
            </a:r>
            <a:endParaRPr lang="en-GB" noProof="0"/>
          </a:p>
        </p:txBody>
      </p:sp>
      <p:sp>
        <p:nvSpPr>
          <p:cNvPr id="18" name="Text Placeholder 12"/>
          <p:cNvSpPr>
            <a:spLocks noGrp="1"/>
          </p:cNvSpPr>
          <p:nvPr>
            <p:ph type="body" sz="quarter" idx="17" hasCustomPrompt="1"/>
          </p:nvPr>
        </p:nvSpPr>
        <p:spPr>
          <a:xfrm>
            <a:off x="547186" y="1685517"/>
            <a:ext cx="2474637" cy="2814545"/>
          </a:xfrm>
          <a:prstGeom prst="rect">
            <a:avLst/>
          </a:prstGeom>
        </p:spPr>
        <p:txBody>
          <a:bodyPr>
            <a:noAutofit/>
          </a:bodyPr>
          <a:lstStyle>
            <a:lvl1pPr>
              <a:lnSpc>
                <a:spcPct val="100000"/>
              </a:lnSpc>
              <a:buClr>
                <a:schemeClr val="accent1"/>
              </a:buClr>
              <a:defRPr sz="825"/>
            </a:lvl1pPr>
            <a:lvl2pPr>
              <a:lnSpc>
                <a:spcPct val="100000"/>
              </a:lnSpc>
              <a:buClr>
                <a:schemeClr val="accent1"/>
              </a:buClr>
              <a:defRPr sz="825"/>
            </a:lvl2pPr>
            <a:lvl3pPr>
              <a:lnSpc>
                <a:spcPct val="100000"/>
              </a:lnSpc>
              <a:buClr>
                <a:schemeClr val="accent1"/>
              </a:buClr>
              <a:defRPr sz="825"/>
            </a:lvl3pPr>
            <a:lvl4pPr>
              <a:lnSpc>
                <a:spcPct val="100000"/>
              </a:lnSpc>
              <a:buClr>
                <a:schemeClr val="accent1"/>
              </a:buClr>
              <a:defRPr sz="825"/>
            </a:lvl4pPr>
            <a:lvl5pPr>
              <a:lnSpc>
                <a:spcPct val="100000"/>
              </a:lnSpc>
              <a:buClr>
                <a:schemeClr val="accent1"/>
              </a:buClr>
              <a:defRPr sz="8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2" name="Text Placeholder 5"/>
          <p:cNvSpPr>
            <a:spLocks noGrp="1"/>
          </p:cNvSpPr>
          <p:nvPr>
            <p:ph type="body" sz="quarter" idx="18" hasCustomPrompt="1"/>
          </p:nvPr>
        </p:nvSpPr>
        <p:spPr>
          <a:xfrm>
            <a:off x="3349833" y="1091572"/>
            <a:ext cx="2477124" cy="553158"/>
          </a:xfrm>
          <a:prstGeom prst="rect">
            <a:avLst/>
          </a:prstGeom>
        </p:spPr>
        <p:txBody>
          <a:bodyPr anchor="b" anchorCtr="0">
            <a:noAutofit/>
          </a:bodyPr>
          <a:lstStyle>
            <a:lvl1pPr marL="0" indent="0">
              <a:buFontTx/>
              <a:buNone/>
              <a:defRPr sz="1125" b="1" i="0"/>
            </a:lvl1pPr>
          </a:lstStyle>
          <a:p>
            <a:pPr lvl="0"/>
            <a:r>
              <a:rPr lang="en-GB" noProof="0" smtClean="0"/>
              <a:t>Click to edit heading</a:t>
            </a:r>
            <a:endParaRPr lang="en-GB" noProof="0"/>
          </a:p>
        </p:txBody>
      </p:sp>
      <p:sp>
        <p:nvSpPr>
          <p:cNvPr id="13" name="Text Placeholder 12"/>
          <p:cNvSpPr>
            <a:spLocks noGrp="1"/>
          </p:cNvSpPr>
          <p:nvPr>
            <p:ph type="body" sz="quarter" idx="19" hasCustomPrompt="1"/>
          </p:nvPr>
        </p:nvSpPr>
        <p:spPr>
          <a:xfrm>
            <a:off x="3351002" y="1685517"/>
            <a:ext cx="2474637" cy="2814545"/>
          </a:xfrm>
          <a:prstGeom prst="rect">
            <a:avLst/>
          </a:prstGeom>
        </p:spPr>
        <p:txBody>
          <a:bodyPr>
            <a:noAutofit/>
          </a:bodyPr>
          <a:lstStyle>
            <a:lvl1pPr>
              <a:lnSpc>
                <a:spcPct val="100000"/>
              </a:lnSpc>
              <a:buClr>
                <a:schemeClr val="accent1"/>
              </a:buClr>
              <a:defRPr sz="825"/>
            </a:lvl1pPr>
            <a:lvl2pPr>
              <a:lnSpc>
                <a:spcPct val="100000"/>
              </a:lnSpc>
              <a:buClr>
                <a:schemeClr val="accent1"/>
              </a:buClr>
              <a:defRPr sz="825"/>
            </a:lvl2pPr>
            <a:lvl3pPr>
              <a:lnSpc>
                <a:spcPct val="100000"/>
              </a:lnSpc>
              <a:buClr>
                <a:schemeClr val="accent1"/>
              </a:buClr>
              <a:defRPr sz="825"/>
            </a:lvl3pPr>
            <a:lvl4pPr>
              <a:lnSpc>
                <a:spcPct val="100000"/>
              </a:lnSpc>
              <a:buClr>
                <a:schemeClr val="accent1"/>
              </a:buClr>
              <a:defRPr sz="825"/>
            </a:lvl4pPr>
            <a:lvl5pPr>
              <a:lnSpc>
                <a:spcPct val="100000"/>
              </a:lnSpc>
              <a:buClr>
                <a:schemeClr val="accent1"/>
              </a:buClr>
              <a:defRPr sz="8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5" name="Text Placeholder 5"/>
          <p:cNvSpPr>
            <a:spLocks noGrp="1"/>
          </p:cNvSpPr>
          <p:nvPr>
            <p:ph type="body" sz="quarter" idx="20" hasCustomPrompt="1"/>
          </p:nvPr>
        </p:nvSpPr>
        <p:spPr>
          <a:xfrm>
            <a:off x="6122454" y="1091572"/>
            <a:ext cx="2477124" cy="553158"/>
          </a:xfrm>
          <a:prstGeom prst="rect">
            <a:avLst/>
          </a:prstGeom>
        </p:spPr>
        <p:txBody>
          <a:bodyPr anchor="b" anchorCtr="0">
            <a:noAutofit/>
          </a:bodyPr>
          <a:lstStyle>
            <a:lvl1pPr marL="0" indent="0">
              <a:buFontTx/>
              <a:buNone/>
              <a:defRPr sz="1125" b="1" i="0"/>
            </a:lvl1pPr>
          </a:lstStyle>
          <a:p>
            <a:pPr lvl="0"/>
            <a:r>
              <a:rPr lang="en-GB" noProof="0" smtClean="0"/>
              <a:t>Click to edit heading</a:t>
            </a:r>
            <a:endParaRPr lang="en-GB" noProof="0"/>
          </a:p>
        </p:txBody>
      </p:sp>
      <p:sp>
        <p:nvSpPr>
          <p:cNvPr id="19" name="Text Placeholder 12"/>
          <p:cNvSpPr>
            <a:spLocks noGrp="1"/>
          </p:cNvSpPr>
          <p:nvPr>
            <p:ph type="body" sz="quarter" idx="21" hasCustomPrompt="1"/>
          </p:nvPr>
        </p:nvSpPr>
        <p:spPr>
          <a:xfrm>
            <a:off x="6123623" y="1685517"/>
            <a:ext cx="2474637" cy="2814545"/>
          </a:xfrm>
          <a:prstGeom prst="rect">
            <a:avLst/>
          </a:prstGeom>
        </p:spPr>
        <p:txBody>
          <a:bodyPr>
            <a:noAutofit/>
          </a:bodyPr>
          <a:lstStyle>
            <a:lvl1pPr>
              <a:lnSpc>
                <a:spcPct val="100000"/>
              </a:lnSpc>
              <a:buClr>
                <a:schemeClr val="accent1"/>
              </a:buClr>
              <a:defRPr sz="825"/>
            </a:lvl1pPr>
            <a:lvl2pPr>
              <a:lnSpc>
                <a:spcPct val="100000"/>
              </a:lnSpc>
              <a:buClr>
                <a:schemeClr val="accent1"/>
              </a:buClr>
              <a:defRPr sz="825"/>
            </a:lvl2pPr>
            <a:lvl3pPr>
              <a:lnSpc>
                <a:spcPct val="100000"/>
              </a:lnSpc>
              <a:buClr>
                <a:schemeClr val="accent1"/>
              </a:buClr>
              <a:defRPr sz="825"/>
            </a:lvl3pPr>
            <a:lvl4pPr>
              <a:lnSpc>
                <a:spcPct val="100000"/>
              </a:lnSpc>
              <a:buClr>
                <a:schemeClr val="accent1"/>
              </a:buClr>
              <a:defRPr sz="825"/>
            </a:lvl4pPr>
            <a:lvl5pPr>
              <a:lnSpc>
                <a:spcPct val="100000"/>
              </a:lnSpc>
              <a:buClr>
                <a:schemeClr val="accent1"/>
              </a:buClr>
              <a:defRPr sz="8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5" name="Slide Number Placeholder 4"/>
          <p:cNvSpPr>
            <a:spLocks noGrp="1"/>
          </p:cNvSpPr>
          <p:nvPr>
            <p:ph type="sldNum" sz="quarter" idx="2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1754771674"/>
      </p:ext>
    </p:extLst>
  </p:cSld>
  <p:clrMapOvr>
    <a:masterClrMapping/>
  </p:clrMapOvr>
  <p:transition spd="slow">
    <p:push dir="u"/>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9" name="Text Placeholder 5"/>
          <p:cNvSpPr>
            <a:spLocks noGrp="1"/>
          </p:cNvSpPr>
          <p:nvPr>
            <p:ph type="body" sz="quarter" idx="19" hasCustomPrompt="1"/>
          </p:nvPr>
        </p:nvSpPr>
        <p:spPr>
          <a:xfrm>
            <a:off x="4812564" y="1091572"/>
            <a:ext cx="3784756" cy="55315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0" name="Text Placeholder 12"/>
          <p:cNvSpPr>
            <a:spLocks noGrp="1"/>
          </p:cNvSpPr>
          <p:nvPr>
            <p:ph type="body" sz="quarter" idx="20" hasCustomPrompt="1"/>
          </p:nvPr>
        </p:nvSpPr>
        <p:spPr>
          <a:xfrm>
            <a:off x="4813733" y="1674815"/>
            <a:ext cx="3780956" cy="2718230"/>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8" name="Picture Placeholder 4"/>
          <p:cNvSpPr>
            <a:spLocks noGrp="1"/>
          </p:cNvSpPr>
          <p:nvPr>
            <p:ph type="pic" sz="quarter" idx="14" hasCustomPrompt="1"/>
          </p:nvPr>
        </p:nvSpPr>
        <p:spPr>
          <a:xfrm>
            <a:off x="549371" y="1166484"/>
            <a:ext cx="3786598" cy="3223694"/>
          </a:xfrm>
          <a:prstGeom prst="rect">
            <a:avLst/>
          </a:prstGeom>
        </p:spPr>
        <p:txBody>
          <a:bodyPr anchor="t" anchorCtr="0">
            <a:normAutofit/>
          </a:bodyPr>
          <a:lstStyle>
            <a:lvl1pPr marL="0" indent="0">
              <a:buNone/>
              <a:defRPr sz="1050">
                <a:solidFill>
                  <a:schemeClr val="bg2"/>
                </a:solidFill>
              </a:defRPr>
            </a:lvl1pPr>
          </a:lstStyle>
          <a:p>
            <a:r>
              <a:rPr lang="en-GB" noProof="0" smtClean="0"/>
              <a:t>Photo Here </a:t>
            </a:r>
            <a:endParaRPr lang="en-GB" noProof="0"/>
          </a:p>
        </p:txBody>
      </p:sp>
      <p:sp>
        <p:nvSpPr>
          <p:cNvPr id="3" name="Slide Number Placeholder 2"/>
          <p:cNvSpPr>
            <a:spLocks noGrp="1"/>
          </p:cNvSpPr>
          <p:nvPr>
            <p:ph type="sldNum" sz="quarter" idx="21"/>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2328791640"/>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Line Introduction">
    <p:spTree>
      <p:nvGrpSpPr>
        <p:cNvPr id="1" name=""/>
        <p:cNvGrpSpPr/>
        <p:nvPr/>
      </p:nvGrpSpPr>
      <p:grpSpPr>
        <a:xfrm>
          <a:off x="0" y="0"/>
          <a:ext cx="0" cy="0"/>
          <a:chOff x="0" y="0"/>
          <a:chExt cx="0" cy="0"/>
        </a:xfrm>
      </p:grpSpPr>
      <p:sp>
        <p:nvSpPr>
          <p:cNvPr id="4" name="Text Placeholder 2"/>
          <p:cNvSpPr>
            <a:spLocks noGrp="1"/>
          </p:cNvSpPr>
          <p:nvPr>
            <p:ph idx="1" hasCustomPrompt="1"/>
          </p:nvPr>
        </p:nvSpPr>
        <p:spPr bwMode="auto">
          <a:xfrm>
            <a:off x="552764" y="1716385"/>
            <a:ext cx="8044541" cy="2784178"/>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6" name="Text Placeholder 5"/>
          <p:cNvSpPr>
            <a:spLocks noGrp="1"/>
          </p:cNvSpPr>
          <p:nvPr>
            <p:ph type="body" sz="quarter" idx="11" hasCustomPrompt="1"/>
          </p:nvPr>
        </p:nvSpPr>
        <p:spPr>
          <a:xfrm>
            <a:off x="552764" y="1092248"/>
            <a:ext cx="8044137" cy="590117"/>
          </a:xfrm>
          <a:prstGeom prst="rect">
            <a:avLst/>
          </a:prstGeom>
        </p:spPr>
        <p:txBody>
          <a:bodyPr>
            <a:normAutofit/>
          </a:bodyPr>
          <a:lstStyle>
            <a:lvl1pPr marL="0" indent="0">
              <a:buFontTx/>
              <a:buNone/>
              <a:defRPr sz="1500" b="1" i="0" baseline="0">
                <a:solidFill>
                  <a:schemeClr val="accent1"/>
                </a:solidFill>
              </a:defRPr>
            </a:lvl1pPr>
          </a:lstStyle>
          <a:p>
            <a:pPr lvl="0"/>
            <a:r>
              <a:rPr lang="en-GB" noProof="0" smtClean="0"/>
              <a:t>Click to edit text. Main idea, quote, or phrase two lines and under may go in this text box. </a:t>
            </a:r>
            <a:endParaRPr lang="en-GB" noProof="0"/>
          </a:p>
        </p:txBody>
      </p:sp>
      <p:sp>
        <p:nvSpPr>
          <p:cNvPr id="7" name="Title 3"/>
          <p:cNvSpPr>
            <a:spLocks noGrp="1"/>
          </p:cNvSpPr>
          <p:nvPr>
            <p:ph type="title" hasCustomPrompt="1"/>
          </p:nvPr>
        </p:nvSpPr>
        <p:spPr>
          <a:xfrm>
            <a:off x="546100" y="172642"/>
            <a:ext cx="8058151" cy="679647"/>
          </a:xfrm>
        </p:spPr>
        <p:txBody>
          <a:bodyPr/>
          <a:lstStyle/>
          <a:p>
            <a:r>
              <a:rPr lang="en-GB" noProof="0" smtClean="0"/>
              <a:t>Click to Edit Title</a:t>
            </a:r>
            <a:endParaRPr lang="en-GB" noProof="0"/>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3164020766"/>
      </p:ext>
    </p:extLst>
  </p:cSld>
  <p:clrMapOvr>
    <a:masterClrMapping/>
  </p:clrMapOvr>
  <p:transition spd="slow">
    <p:push dir="u"/>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Photo Left - with Caption">
    <p:spTree>
      <p:nvGrpSpPr>
        <p:cNvPr id="1" name=""/>
        <p:cNvGrpSpPr/>
        <p:nvPr/>
      </p:nvGrpSpPr>
      <p:grpSpPr>
        <a:xfrm>
          <a:off x="0" y="0"/>
          <a:ext cx="0" cy="0"/>
          <a:chOff x="0" y="0"/>
          <a:chExt cx="0" cy="0"/>
        </a:xfrm>
      </p:grpSpPr>
      <p:sp>
        <p:nvSpPr>
          <p:cNvPr id="10" name="Picture Placeholder 4"/>
          <p:cNvSpPr>
            <a:spLocks noGrp="1"/>
          </p:cNvSpPr>
          <p:nvPr>
            <p:ph type="pic" sz="quarter" idx="14" hasCustomPrompt="1"/>
          </p:nvPr>
        </p:nvSpPr>
        <p:spPr>
          <a:xfrm>
            <a:off x="549371" y="1166484"/>
            <a:ext cx="3786598" cy="2370425"/>
          </a:xfrm>
          <a:prstGeom prst="rect">
            <a:avLst/>
          </a:prstGeom>
        </p:spPr>
        <p:txBody>
          <a:bodyPr anchor="t" anchorCtr="0">
            <a:normAutofit/>
          </a:bodyPr>
          <a:lstStyle>
            <a:lvl1pPr marL="0" indent="0">
              <a:buNone/>
              <a:defRPr sz="1050">
                <a:solidFill>
                  <a:schemeClr val="bg2"/>
                </a:solidFill>
              </a:defRPr>
            </a:lvl1pPr>
          </a:lstStyle>
          <a:p>
            <a:r>
              <a:rPr lang="en-GB" noProof="0" smtClean="0"/>
              <a:t>Photo Here </a:t>
            </a:r>
            <a:endParaRPr lang="en-GB" noProof="0"/>
          </a:p>
        </p:txBody>
      </p:sp>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3" name="Text Placeholder 5"/>
          <p:cNvSpPr>
            <a:spLocks noGrp="1"/>
          </p:cNvSpPr>
          <p:nvPr>
            <p:ph type="body" sz="quarter" idx="19" hasCustomPrompt="1"/>
          </p:nvPr>
        </p:nvSpPr>
        <p:spPr>
          <a:xfrm>
            <a:off x="4812564" y="1091572"/>
            <a:ext cx="3784756" cy="55315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5" name="Text Placeholder 12"/>
          <p:cNvSpPr>
            <a:spLocks noGrp="1"/>
          </p:cNvSpPr>
          <p:nvPr>
            <p:ph type="body" sz="quarter" idx="20" hasCustomPrompt="1"/>
          </p:nvPr>
        </p:nvSpPr>
        <p:spPr>
          <a:xfrm>
            <a:off x="4813733" y="1674815"/>
            <a:ext cx="3780956" cy="2718230"/>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Rectangle 3"/>
          <p:cNvSpPr/>
          <p:nvPr userDrawn="1"/>
        </p:nvSpPr>
        <p:spPr>
          <a:xfrm>
            <a:off x="549276" y="3536200"/>
            <a:ext cx="3785269" cy="856490"/>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08000" tIns="70200" rIns="108000" bIns="108000" rtlCol="0" anchor="t" anchorCtr="0"/>
          <a:lstStyle/>
          <a:p>
            <a:pPr>
              <a:lnSpc>
                <a:spcPct val="110000"/>
              </a:lnSpc>
              <a:defRPr/>
            </a:pPr>
            <a:endParaRPr lang="en-GB" sz="825" i="1" dirty="0" smtClean="0">
              <a:solidFill>
                <a:prstClr val="white"/>
              </a:solidFill>
            </a:endParaRPr>
          </a:p>
          <a:p>
            <a:pPr>
              <a:lnSpc>
                <a:spcPct val="110000"/>
              </a:lnSpc>
              <a:defRPr/>
            </a:pPr>
            <a:endParaRPr lang="en-GB" sz="825" i="1" dirty="0" smtClean="0">
              <a:solidFill>
                <a:prstClr val="white"/>
              </a:solidFill>
            </a:endParaRPr>
          </a:p>
          <a:p>
            <a:pPr>
              <a:lnSpc>
                <a:spcPct val="110000"/>
              </a:lnSpc>
            </a:pPr>
            <a:endParaRPr lang="en-GB" sz="825" i="1" dirty="0">
              <a:solidFill>
                <a:prstClr val="white"/>
              </a:solidFill>
            </a:endParaRPr>
          </a:p>
        </p:txBody>
      </p:sp>
      <p:sp>
        <p:nvSpPr>
          <p:cNvPr id="3" name="Slide Number Placeholder 2"/>
          <p:cNvSpPr>
            <a:spLocks noGrp="1"/>
          </p:cNvSpPr>
          <p:nvPr>
            <p:ph type="sldNum" sz="quarter" idx="21"/>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7" name="Text Placeholder 6"/>
          <p:cNvSpPr>
            <a:spLocks noGrp="1"/>
          </p:cNvSpPr>
          <p:nvPr>
            <p:ph type="body" sz="quarter" idx="22" hasCustomPrompt="1"/>
          </p:nvPr>
        </p:nvSpPr>
        <p:spPr>
          <a:xfrm>
            <a:off x="685800" y="3629757"/>
            <a:ext cx="3505200" cy="685800"/>
          </a:xfrm>
          <a:prstGeom prst="rect">
            <a:avLst/>
          </a:prstGeom>
        </p:spPr>
        <p:txBody>
          <a:bodyPr vert="horz" lIns="0" tIns="0" rIns="0" bIns="0"/>
          <a:lstStyle>
            <a:lvl1pPr marL="55688" marR="0" indent="0" algn="l" defTabSz="342866" rtl="0" eaLnBrk="1" fontAlgn="base" latinLnBrk="0" hangingPunct="1">
              <a:lnSpc>
                <a:spcPct val="110000"/>
              </a:lnSpc>
              <a:spcBef>
                <a:spcPts val="300"/>
              </a:spcBef>
              <a:spcAft>
                <a:spcPct val="0"/>
              </a:spcAft>
              <a:buClr>
                <a:schemeClr val="accent1"/>
              </a:buClr>
              <a:buSzTx/>
              <a:buFont typeface="Arial"/>
              <a:buNone/>
              <a:tabLst/>
              <a:defRPr sz="825" b="0" i="1">
                <a:solidFill>
                  <a:schemeClr val="bg1"/>
                </a:solidFill>
              </a:defRPr>
            </a:lvl1pPr>
            <a:lvl2pPr>
              <a:defRPr sz="825" b="0" i="1">
                <a:solidFill>
                  <a:schemeClr val="bg1"/>
                </a:solidFill>
              </a:defRPr>
            </a:lvl2pPr>
            <a:lvl3pPr>
              <a:defRPr sz="825" b="0" i="1">
                <a:solidFill>
                  <a:schemeClr val="bg1"/>
                </a:solidFill>
              </a:defRPr>
            </a:lvl3pPr>
            <a:lvl4pPr>
              <a:defRPr sz="825" b="0" i="1">
                <a:solidFill>
                  <a:schemeClr val="bg1"/>
                </a:solidFill>
              </a:defRPr>
            </a:lvl4pPr>
            <a:lvl5pPr>
              <a:defRPr sz="825" b="0" i="1">
                <a:solidFill>
                  <a:schemeClr val="bg1"/>
                </a:solidFill>
              </a:defRPr>
            </a:lvl5pPr>
          </a:lstStyle>
          <a:p>
            <a:pPr marL="55688" marR="0" lvl="0" indent="0" algn="l" defTabSz="342866" rtl="0" eaLnBrk="1" fontAlgn="base" latinLnBrk="0" hangingPunct="1">
              <a:lnSpc>
                <a:spcPct val="110000"/>
              </a:lnSpc>
              <a:spcBef>
                <a:spcPts val="300"/>
              </a:spcBef>
              <a:spcAft>
                <a:spcPct val="0"/>
              </a:spcAft>
              <a:buClr>
                <a:schemeClr val="accent1"/>
              </a:buClr>
              <a:buSzTx/>
              <a:buFont typeface="Arial"/>
              <a:buNone/>
              <a:tabLst/>
              <a:defRPr/>
            </a:pPr>
            <a:r>
              <a:rPr lang="en-GB" sz="825" b="0" i="1" noProof="0" dirty="0" smtClean="0">
                <a:solidFill>
                  <a:schemeClr val="bg1"/>
                </a:solidFill>
              </a:rPr>
              <a:t>Caption or</a:t>
            </a:r>
            <a:r>
              <a:rPr lang="en-GB" sz="825" b="0" i="1" baseline="0" noProof="0" dirty="0" smtClean="0">
                <a:solidFill>
                  <a:schemeClr val="bg1"/>
                </a:solidFill>
              </a:rPr>
              <a:t> credit for a photo could be put in this space. </a:t>
            </a:r>
            <a:r>
              <a:rPr lang="en-GB" sz="825" b="0" i="1" noProof="0" dirty="0" smtClean="0">
                <a:solidFill>
                  <a:schemeClr val="bg1"/>
                </a:solidFill>
              </a:rPr>
              <a:t>You may adjust the height of this box</a:t>
            </a:r>
            <a:r>
              <a:rPr lang="en-GB" sz="825" b="0" i="1" baseline="0" noProof="0" dirty="0" smtClean="0">
                <a:solidFill>
                  <a:schemeClr val="bg1"/>
                </a:solidFill>
              </a:rPr>
              <a:t> to accommodate more or less text. Suggested number of lines of text is no less than two and no more than five.</a:t>
            </a:r>
            <a:endParaRPr lang="en-GB" sz="825" b="0" i="1" noProof="0" dirty="0" smtClean="0">
              <a:solidFill>
                <a:schemeClr val="bg1"/>
              </a:solidFill>
            </a:endParaRPr>
          </a:p>
        </p:txBody>
      </p:sp>
    </p:spTree>
    <p:extLst>
      <p:ext uri="{BB962C8B-B14F-4D97-AF65-F5344CB8AC3E}">
        <p14:creationId xmlns:p14="http://schemas.microsoft.com/office/powerpoint/2010/main" val="1855855409"/>
      </p:ext>
    </p:extLst>
  </p:cSld>
  <p:clrMapOvr>
    <a:masterClrMapping/>
  </p:clrMapOvr>
  <p:transition spd="slow">
    <p:push dir="u"/>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2" name="Text Placeholder 5"/>
          <p:cNvSpPr>
            <a:spLocks noGrp="1"/>
          </p:cNvSpPr>
          <p:nvPr>
            <p:ph type="body" sz="quarter" idx="19" hasCustomPrompt="1"/>
          </p:nvPr>
        </p:nvSpPr>
        <p:spPr>
          <a:xfrm>
            <a:off x="547418" y="1091572"/>
            <a:ext cx="3784756" cy="55315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4" name="Text Placeholder 12"/>
          <p:cNvSpPr>
            <a:spLocks noGrp="1"/>
          </p:cNvSpPr>
          <p:nvPr>
            <p:ph type="body" sz="quarter" idx="20" hasCustomPrompt="1"/>
          </p:nvPr>
        </p:nvSpPr>
        <p:spPr>
          <a:xfrm>
            <a:off x="548587" y="1674815"/>
            <a:ext cx="3780956" cy="2718230"/>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7" name="Picture Placeholder 4"/>
          <p:cNvSpPr>
            <a:spLocks noGrp="1"/>
          </p:cNvSpPr>
          <p:nvPr>
            <p:ph type="pic" sz="quarter" idx="21" hasCustomPrompt="1"/>
          </p:nvPr>
        </p:nvSpPr>
        <p:spPr>
          <a:xfrm>
            <a:off x="4818525" y="1166484"/>
            <a:ext cx="3786598" cy="3223694"/>
          </a:xfrm>
          <a:prstGeom prst="rect">
            <a:avLst/>
          </a:prstGeom>
        </p:spPr>
        <p:txBody>
          <a:bodyPr anchor="t" anchorCtr="0">
            <a:normAutofit/>
          </a:bodyPr>
          <a:lstStyle>
            <a:lvl1pPr marL="0" indent="0">
              <a:buNone/>
              <a:defRPr sz="1050">
                <a:solidFill>
                  <a:schemeClr val="bg2"/>
                </a:solidFill>
              </a:defRPr>
            </a:lvl1pPr>
          </a:lstStyle>
          <a:p>
            <a:r>
              <a:rPr lang="en-GB" noProof="0" smtClean="0"/>
              <a:t>Photo Here </a:t>
            </a:r>
            <a:endParaRPr lang="en-GB" noProof="0"/>
          </a:p>
        </p:txBody>
      </p:sp>
      <p:sp>
        <p:nvSpPr>
          <p:cNvPr id="3" name="Slide Number Placeholder 2"/>
          <p:cNvSpPr>
            <a:spLocks noGrp="1"/>
          </p:cNvSpPr>
          <p:nvPr>
            <p:ph type="sldNum" sz="quarter" idx="2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2833228998"/>
      </p:ext>
    </p:extLst>
  </p:cSld>
  <p:clrMapOvr>
    <a:masterClrMapping/>
  </p:clrMapOvr>
  <p:transition spd="slow">
    <p:push dir="u"/>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2" name="Text Placeholder 5"/>
          <p:cNvSpPr>
            <a:spLocks noGrp="1"/>
          </p:cNvSpPr>
          <p:nvPr>
            <p:ph type="body" sz="quarter" idx="19" hasCustomPrompt="1"/>
          </p:nvPr>
        </p:nvSpPr>
        <p:spPr>
          <a:xfrm>
            <a:off x="547418" y="1091572"/>
            <a:ext cx="3784756" cy="55315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5" name="Text Placeholder 12"/>
          <p:cNvSpPr>
            <a:spLocks noGrp="1"/>
          </p:cNvSpPr>
          <p:nvPr>
            <p:ph type="body" sz="quarter" idx="20" hasCustomPrompt="1"/>
          </p:nvPr>
        </p:nvSpPr>
        <p:spPr>
          <a:xfrm>
            <a:off x="548587" y="1674815"/>
            <a:ext cx="3780956" cy="2718230"/>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0" name="Picture Placeholder 4"/>
          <p:cNvSpPr>
            <a:spLocks noGrp="1"/>
          </p:cNvSpPr>
          <p:nvPr>
            <p:ph type="pic" sz="quarter" idx="21" hasCustomPrompt="1"/>
          </p:nvPr>
        </p:nvSpPr>
        <p:spPr>
          <a:xfrm>
            <a:off x="4818525" y="1166484"/>
            <a:ext cx="3786598" cy="2370425"/>
          </a:xfrm>
          <a:prstGeom prst="rect">
            <a:avLst/>
          </a:prstGeom>
        </p:spPr>
        <p:txBody>
          <a:bodyPr anchor="t" anchorCtr="0">
            <a:normAutofit/>
          </a:bodyPr>
          <a:lstStyle>
            <a:lvl1pPr marL="0" indent="0">
              <a:buNone/>
              <a:defRPr sz="1050">
                <a:solidFill>
                  <a:schemeClr val="bg2"/>
                </a:solidFill>
              </a:defRPr>
            </a:lvl1pPr>
          </a:lstStyle>
          <a:p>
            <a:r>
              <a:rPr lang="en-GB" noProof="0" smtClean="0"/>
              <a:t>Photo Here </a:t>
            </a:r>
            <a:endParaRPr lang="en-GB" noProof="0"/>
          </a:p>
        </p:txBody>
      </p:sp>
      <p:sp>
        <p:nvSpPr>
          <p:cNvPr id="13" name="Rectangle 12"/>
          <p:cNvSpPr/>
          <p:nvPr userDrawn="1"/>
        </p:nvSpPr>
        <p:spPr>
          <a:xfrm>
            <a:off x="4818430" y="3536200"/>
            <a:ext cx="3785269" cy="856490"/>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08000" tIns="70200" rIns="108000" bIns="108000" rtlCol="0" anchor="t" anchorCtr="0"/>
          <a:lstStyle/>
          <a:p>
            <a:pPr>
              <a:lnSpc>
                <a:spcPct val="110000"/>
              </a:lnSpc>
              <a:defRPr/>
            </a:pPr>
            <a:endParaRPr lang="en-GB" sz="825" i="1" dirty="0" smtClean="0">
              <a:solidFill>
                <a:prstClr val="white"/>
              </a:solidFill>
            </a:endParaRPr>
          </a:p>
          <a:p>
            <a:pPr>
              <a:lnSpc>
                <a:spcPct val="110000"/>
              </a:lnSpc>
              <a:defRPr/>
            </a:pPr>
            <a:endParaRPr lang="en-GB" sz="825" i="1" dirty="0" smtClean="0">
              <a:solidFill>
                <a:prstClr val="white"/>
              </a:solidFill>
            </a:endParaRPr>
          </a:p>
          <a:p>
            <a:pPr>
              <a:lnSpc>
                <a:spcPct val="110000"/>
              </a:lnSpc>
            </a:pPr>
            <a:endParaRPr lang="en-GB" sz="825" i="1" dirty="0">
              <a:solidFill>
                <a:prstClr val="white"/>
              </a:solidFill>
            </a:endParaRPr>
          </a:p>
        </p:txBody>
      </p:sp>
      <p:sp>
        <p:nvSpPr>
          <p:cNvPr id="3" name="Slide Number Placeholder 2"/>
          <p:cNvSpPr>
            <a:spLocks noGrp="1"/>
          </p:cNvSpPr>
          <p:nvPr>
            <p:ph type="sldNum" sz="quarter" idx="2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9" name="Text Placeholder 6"/>
          <p:cNvSpPr>
            <a:spLocks noGrp="1"/>
          </p:cNvSpPr>
          <p:nvPr>
            <p:ph type="body" sz="quarter" idx="23" hasCustomPrompt="1"/>
          </p:nvPr>
        </p:nvSpPr>
        <p:spPr>
          <a:xfrm>
            <a:off x="4953000" y="3629757"/>
            <a:ext cx="3505200" cy="685800"/>
          </a:xfrm>
          <a:prstGeom prst="rect">
            <a:avLst/>
          </a:prstGeom>
        </p:spPr>
        <p:txBody>
          <a:bodyPr vert="horz" lIns="0" tIns="0" rIns="0" bIns="0"/>
          <a:lstStyle>
            <a:lvl1pPr marL="55688" marR="0" indent="0" algn="l" defTabSz="342866" rtl="0" eaLnBrk="1" fontAlgn="base" latinLnBrk="0" hangingPunct="1">
              <a:lnSpc>
                <a:spcPct val="110000"/>
              </a:lnSpc>
              <a:spcBef>
                <a:spcPts val="300"/>
              </a:spcBef>
              <a:spcAft>
                <a:spcPct val="0"/>
              </a:spcAft>
              <a:buClr>
                <a:schemeClr val="accent1"/>
              </a:buClr>
              <a:buSzTx/>
              <a:buFont typeface="Arial"/>
              <a:buNone/>
              <a:tabLst/>
              <a:defRPr sz="825" b="0" i="1">
                <a:solidFill>
                  <a:schemeClr val="bg1"/>
                </a:solidFill>
              </a:defRPr>
            </a:lvl1pPr>
            <a:lvl2pPr>
              <a:defRPr sz="825" b="0" i="1">
                <a:solidFill>
                  <a:schemeClr val="bg1"/>
                </a:solidFill>
              </a:defRPr>
            </a:lvl2pPr>
            <a:lvl3pPr>
              <a:defRPr sz="825" b="0" i="1">
                <a:solidFill>
                  <a:schemeClr val="bg1"/>
                </a:solidFill>
              </a:defRPr>
            </a:lvl3pPr>
            <a:lvl4pPr>
              <a:defRPr sz="825" b="0" i="1">
                <a:solidFill>
                  <a:schemeClr val="bg1"/>
                </a:solidFill>
              </a:defRPr>
            </a:lvl4pPr>
            <a:lvl5pPr>
              <a:defRPr sz="825" b="0" i="1">
                <a:solidFill>
                  <a:schemeClr val="bg1"/>
                </a:solidFill>
              </a:defRPr>
            </a:lvl5pPr>
          </a:lstStyle>
          <a:p>
            <a:pPr marL="55688" marR="0" lvl="0" indent="0" algn="l" defTabSz="342866" rtl="0" eaLnBrk="1" fontAlgn="base" latinLnBrk="0" hangingPunct="1">
              <a:lnSpc>
                <a:spcPct val="110000"/>
              </a:lnSpc>
              <a:spcBef>
                <a:spcPts val="300"/>
              </a:spcBef>
              <a:spcAft>
                <a:spcPct val="0"/>
              </a:spcAft>
              <a:buClr>
                <a:schemeClr val="accent1"/>
              </a:buClr>
              <a:buSzTx/>
              <a:buFont typeface="Arial"/>
              <a:buNone/>
              <a:tabLst/>
              <a:defRPr/>
            </a:pPr>
            <a:r>
              <a:rPr lang="en-GB" sz="825" b="0" i="1" noProof="0" dirty="0" smtClean="0">
                <a:solidFill>
                  <a:schemeClr val="bg1"/>
                </a:solidFill>
              </a:rPr>
              <a:t>Caption or</a:t>
            </a:r>
            <a:r>
              <a:rPr lang="en-GB" sz="825" b="0" i="1" baseline="0" noProof="0" dirty="0" smtClean="0">
                <a:solidFill>
                  <a:schemeClr val="bg1"/>
                </a:solidFill>
              </a:rPr>
              <a:t> credit for a photo could be put in this space. </a:t>
            </a:r>
            <a:r>
              <a:rPr lang="en-GB" sz="825" b="0" i="1" noProof="0" dirty="0" smtClean="0">
                <a:solidFill>
                  <a:schemeClr val="bg1"/>
                </a:solidFill>
              </a:rPr>
              <a:t>You may adjust the height of this box</a:t>
            </a:r>
            <a:r>
              <a:rPr lang="en-GB" sz="825" b="0" i="1" baseline="0" noProof="0" dirty="0" smtClean="0">
                <a:solidFill>
                  <a:schemeClr val="bg1"/>
                </a:solidFill>
              </a:rPr>
              <a:t> to accommodate more or less text. Suggested number of lines of text is no less than two and no more than five.</a:t>
            </a:r>
            <a:endParaRPr lang="en-GB" sz="825" b="0" i="1" noProof="0" dirty="0" smtClean="0">
              <a:solidFill>
                <a:schemeClr val="bg1"/>
              </a:solidFill>
            </a:endParaRPr>
          </a:p>
        </p:txBody>
      </p:sp>
    </p:spTree>
    <p:extLst>
      <p:ext uri="{BB962C8B-B14F-4D97-AF65-F5344CB8AC3E}">
        <p14:creationId xmlns:p14="http://schemas.microsoft.com/office/powerpoint/2010/main" val="1479222133"/>
      </p:ext>
    </p:extLst>
  </p:cSld>
  <p:clrMapOvr>
    <a:masterClrMapping/>
  </p:clrMapOvr>
  <p:transition spd="slow">
    <p:push dir="u"/>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2 Photos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6" name="Picture Placeholder 4"/>
          <p:cNvSpPr>
            <a:spLocks noGrp="1"/>
          </p:cNvSpPr>
          <p:nvPr>
            <p:ph type="pic" sz="quarter" idx="14" hasCustomPrompt="1"/>
          </p:nvPr>
        </p:nvSpPr>
        <p:spPr>
          <a:xfrm>
            <a:off x="541214" y="1827361"/>
            <a:ext cx="3787256" cy="2566080"/>
          </a:xfrm>
          <a:prstGeom prst="rect">
            <a:avLst/>
          </a:prstGeom>
        </p:spPr>
        <p:txBody>
          <a:bodyPr anchor="t" anchorCtr="0">
            <a:normAutofit/>
          </a:bodyPr>
          <a:lstStyle>
            <a:lvl1pPr marL="0" indent="0">
              <a:buNone/>
              <a:defRPr sz="1050">
                <a:solidFill>
                  <a:schemeClr val="bg2"/>
                </a:solidFill>
              </a:defRPr>
            </a:lvl1pPr>
          </a:lstStyle>
          <a:p>
            <a:r>
              <a:rPr lang="en-GB" noProof="0" smtClean="0"/>
              <a:t>Photo Here </a:t>
            </a:r>
            <a:endParaRPr lang="en-GB" noProof="0"/>
          </a:p>
        </p:txBody>
      </p:sp>
      <p:sp>
        <p:nvSpPr>
          <p:cNvPr id="11" name="Text Placeholder 5"/>
          <p:cNvSpPr>
            <a:spLocks noGrp="1"/>
          </p:cNvSpPr>
          <p:nvPr>
            <p:ph type="body" sz="quarter" idx="15" hasCustomPrompt="1"/>
          </p:nvPr>
        </p:nvSpPr>
        <p:spPr>
          <a:xfrm>
            <a:off x="546018" y="1091572"/>
            <a:ext cx="3784756" cy="62562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2" name="Text Placeholder 5"/>
          <p:cNvSpPr>
            <a:spLocks noGrp="1"/>
          </p:cNvSpPr>
          <p:nvPr>
            <p:ph type="body" sz="quarter" idx="19" hasCustomPrompt="1"/>
          </p:nvPr>
        </p:nvSpPr>
        <p:spPr>
          <a:xfrm>
            <a:off x="4812564" y="1091572"/>
            <a:ext cx="3784756" cy="62562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5" name="Picture Placeholder 4"/>
          <p:cNvSpPr>
            <a:spLocks noGrp="1"/>
          </p:cNvSpPr>
          <p:nvPr>
            <p:ph type="pic" sz="quarter" idx="20" hasCustomPrompt="1"/>
          </p:nvPr>
        </p:nvSpPr>
        <p:spPr>
          <a:xfrm>
            <a:off x="4809206" y="1827361"/>
            <a:ext cx="3787256" cy="2566080"/>
          </a:xfrm>
          <a:prstGeom prst="rect">
            <a:avLst/>
          </a:prstGeom>
        </p:spPr>
        <p:txBody>
          <a:bodyPr anchor="t" anchorCtr="0">
            <a:normAutofit/>
          </a:bodyPr>
          <a:lstStyle>
            <a:lvl1pPr marL="0" indent="0">
              <a:buNone/>
              <a:defRPr sz="1050">
                <a:solidFill>
                  <a:schemeClr val="bg2"/>
                </a:solidFill>
              </a:defRPr>
            </a:lvl1pPr>
          </a:lstStyle>
          <a:p>
            <a:r>
              <a:rPr lang="en-GB" noProof="0" smtClean="0"/>
              <a:t>Photo Here </a:t>
            </a:r>
            <a:endParaRPr lang="en-GB" noProof="0"/>
          </a:p>
        </p:txBody>
      </p:sp>
      <p:sp>
        <p:nvSpPr>
          <p:cNvPr id="5" name="Slide Number Placeholder 4"/>
          <p:cNvSpPr>
            <a:spLocks noGrp="1"/>
          </p:cNvSpPr>
          <p:nvPr>
            <p:ph type="sldNum" sz="quarter" idx="21"/>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2592047709"/>
      </p:ext>
    </p:extLst>
  </p:cSld>
  <p:clrMapOvr>
    <a:masterClrMapping/>
  </p:clrMapOvr>
  <p:transition spd="slow">
    <p:push dir="u"/>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cxnSp>
        <p:nvCxnSpPr>
          <p:cNvPr id="5" name="Straight Connector 4"/>
          <p:cNvCxnSpPr/>
          <p:nvPr userDrawn="1"/>
        </p:nvCxnSpPr>
        <p:spPr>
          <a:xfrm>
            <a:off x="4572000" y="1183584"/>
            <a:ext cx="2312" cy="3208619"/>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a:off x="604154" y="2792516"/>
            <a:ext cx="7989634"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586053" y="1193007"/>
            <a:ext cx="3822700" cy="1478756"/>
          </a:xfrm>
          <a:prstGeom prst="rect">
            <a:avLst/>
          </a:prstGeom>
        </p:spPr>
        <p:txBody>
          <a:bodyPr>
            <a:noAutofit/>
          </a:bodyPr>
          <a:lstStyle>
            <a:lvl1pPr>
              <a:lnSpc>
                <a:spcPct val="100000"/>
              </a:lnSpc>
              <a:defRPr sz="1125"/>
            </a:lvl1pPr>
            <a:lvl2pPr>
              <a:lnSpc>
                <a:spcPct val="100000"/>
              </a:lnSpc>
              <a:defRPr sz="1125"/>
            </a:lvl2pPr>
            <a:lvl3pPr>
              <a:lnSpc>
                <a:spcPct val="100000"/>
              </a:lnSpc>
              <a:defRPr sz="1125"/>
            </a:lvl3pPr>
            <a:lvl4pPr>
              <a:lnSpc>
                <a:spcPct val="100000"/>
              </a:lnSpc>
              <a:defRPr sz="1125"/>
            </a:lvl4pPr>
            <a:lvl5pPr>
              <a:lnSpc>
                <a:spcPct val="100000"/>
              </a:lnSpc>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4" name="Text Placeholder 12"/>
          <p:cNvSpPr>
            <a:spLocks noGrp="1"/>
          </p:cNvSpPr>
          <p:nvPr>
            <p:ph type="body" sz="quarter" idx="12" hasCustomPrompt="1"/>
          </p:nvPr>
        </p:nvSpPr>
        <p:spPr>
          <a:xfrm>
            <a:off x="4746870" y="1193007"/>
            <a:ext cx="3822700" cy="1478756"/>
          </a:xfrm>
          <a:prstGeom prst="rect">
            <a:avLst/>
          </a:prstGeom>
        </p:spPr>
        <p:txBody>
          <a:bodyPr>
            <a:noAutofit/>
          </a:bodyPr>
          <a:lstStyle>
            <a:lvl1pPr>
              <a:lnSpc>
                <a:spcPct val="100000"/>
              </a:lnSpc>
              <a:defRPr sz="1125"/>
            </a:lvl1pPr>
            <a:lvl2pPr>
              <a:lnSpc>
                <a:spcPct val="100000"/>
              </a:lnSpc>
              <a:defRPr sz="1125"/>
            </a:lvl2pPr>
            <a:lvl3pPr>
              <a:lnSpc>
                <a:spcPct val="100000"/>
              </a:lnSpc>
              <a:defRPr sz="1125"/>
            </a:lvl3pPr>
            <a:lvl4pPr>
              <a:lnSpc>
                <a:spcPct val="100000"/>
              </a:lnSpc>
              <a:defRPr sz="1125"/>
            </a:lvl4pPr>
            <a:lvl5pPr>
              <a:lnSpc>
                <a:spcPct val="100000"/>
              </a:lnSpc>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7" name="Text Placeholder 12"/>
          <p:cNvSpPr>
            <a:spLocks noGrp="1"/>
          </p:cNvSpPr>
          <p:nvPr>
            <p:ph type="body" sz="quarter" idx="13" hasCustomPrompt="1"/>
          </p:nvPr>
        </p:nvSpPr>
        <p:spPr>
          <a:xfrm>
            <a:off x="586053" y="2911051"/>
            <a:ext cx="3822700" cy="1478756"/>
          </a:xfrm>
          <a:prstGeom prst="rect">
            <a:avLst/>
          </a:prstGeom>
        </p:spPr>
        <p:txBody>
          <a:bodyPr>
            <a:noAutofit/>
          </a:bodyPr>
          <a:lstStyle>
            <a:lvl1pPr>
              <a:lnSpc>
                <a:spcPct val="100000"/>
              </a:lnSpc>
              <a:defRPr sz="1125"/>
            </a:lvl1pPr>
            <a:lvl2pPr>
              <a:lnSpc>
                <a:spcPct val="100000"/>
              </a:lnSpc>
              <a:defRPr sz="1125"/>
            </a:lvl2pPr>
            <a:lvl3pPr>
              <a:lnSpc>
                <a:spcPct val="100000"/>
              </a:lnSpc>
              <a:defRPr sz="1125"/>
            </a:lvl3pPr>
            <a:lvl4pPr>
              <a:lnSpc>
                <a:spcPct val="100000"/>
              </a:lnSpc>
              <a:defRPr sz="1125"/>
            </a:lvl4pPr>
            <a:lvl5pPr>
              <a:lnSpc>
                <a:spcPct val="100000"/>
              </a:lnSpc>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8" name="Text Placeholder 12"/>
          <p:cNvSpPr>
            <a:spLocks noGrp="1"/>
          </p:cNvSpPr>
          <p:nvPr>
            <p:ph type="body" sz="quarter" idx="14" hasCustomPrompt="1"/>
          </p:nvPr>
        </p:nvSpPr>
        <p:spPr>
          <a:xfrm>
            <a:off x="4746870" y="2911051"/>
            <a:ext cx="3822700" cy="1478756"/>
          </a:xfrm>
          <a:prstGeom prst="rect">
            <a:avLst/>
          </a:prstGeom>
        </p:spPr>
        <p:txBody>
          <a:bodyPr lIns="91440">
            <a:noAutofit/>
          </a:bodyPr>
          <a:lstStyle>
            <a:lvl1pPr>
              <a:lnSpc>
                <a:spcPct val="100000"/>
              </a:lnSpc>
              <a:defRPr sz="1125" kern="1200"/>
            </a:lvl1pPr>
            <a:lvl2pPr>
              <a:lnSpc>
                <a:spcPct val="100000"/>
              </a:lnSpc>
              <a:defRPr sz="1125"/>
            </a:lvl2pPr>
            <a:lvl3pPr>
              <a:lnSpc>
                <a:spcPct val="100000"/>
              </a:lnSpc>
              <a:defRPr sz="1125" kern="1200"/>
            </a:lvl3pPr>
            <a:lvl4pPr>
              <a:lnSpc>
                <a:spcPct val="100000"/>
              </a:lnSpc>
              <a:defRPr sz="1125" kern="1200"/>
            </a:lvl4pPr>
            <a:lvl5pPr>
              <a:lnSpc>
                <a:spcPct val="100000"/>
              </a:lnSpc>
              <a:defRPr sz="1125" kern="12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 name="Slide Number Placeholder 2"/>
          <p:cNvSpPr>
            <a:spLocks noGrp="1"/>
          </p:cNvSpPr>
          <p:nvPr>
            <p:ph type="sldNum" sz="quarter" idx="15"/>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988090902"/>
      </p:ext>
    </p:extLst>
  </p:cSld>
  <p:clrMapOvr>
    <a:masterClrMapping/>
  </p:clrMapOvr>
  <p:transition spd="slow">
    <p:push dir="u"/>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Quadrant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cxnSp>
        <p:nvCxnSpPr>
          <p:cNvPr id="5" name="Straight Connector 4"/>
          <p:cNvCxnSpPr/>
          <p:nvPr userDrawn="1"/>
        </p:nvCxnSpPr>
        <p:spPr>
          <a:xfrm>
            <a:off x="4572000" y="1183584"/>
            <a:ext cx="2312" cy="3208619"/>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a:off x="604154" y="2792516"/>
            <a:ext cx="7989634"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587497" y="1496880"/>
            <a:ext cx="3814641" cy="1174883"/>
          </a:xfrm>
          <a:prstGeom prst="rect">
            <a:avLst/>
          </a:prstGeom>
        </p:spPr>
        <p:txBody>
          <a:bodyPr>
            <a:noAutofit/>
          </a:bodyPr>
          <a:lstStyle>
            <a:lvl1pPr>
              <a:lnSpc>
                <a:spcPct val="100000"/>
              </a:lnSpc>
              <a:defRPr sz="975"/>
            </a:lvl1pPr>
            <a:lvl2pPr>
              <a:lnSpc>
                <a:spcPct val="100000"/>
              </a:lnSpc>
              <a:defRPr sz="975"/>
            </a:lvl2pPr>
            <a:lvl3pPr>
              <a:lnSpc>
                <a:spcPct val="100000"/>
              </a:lnSpc>
              <a:defRPr sz="975"/>
            </a:lvl3pPr>
            <a:lvl4pPr>
              <a:lnSpc>
                <a:spcPct val="100000"/>
              </a:lnSpc>
              <a:defRPr sz="975"/>
            </a:lvl4pPr>
            <a:lvl5pPr>
              <a:lnSpc>
                <a:spcPct val="100000"/>
              </a:lnSpc>
              <a:defRPr sz="97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4" name="Text Placeholder 12"/>
          <p:cNvSpPr>
            <a:spLocks noGrp="1"/>
          </p:cNvSpPr>
          <p:nvPr>
            <p:ph type="body" sz="quarter" idx="12" hasCustomPrompt="1"/>
          </p:nvPr>
        </p:nvSpPr>
        <p:spPr>
          <a:xfrm>
            <a:off x="4754929" y="1496880"/>
            <a:ext cx="3814641" cy="1174883"/>
          </a:xfrm>
          <a:prstGeom prst="rect">
            <a:avLst/>
          </a:prstGeom>
        </p:spPr>
        <p:txBody>
          <a:bodyPr>
            <a:noAutofit/>
          </a:bodyPr>
          <a:lstStyle>
            <a:lvl1pPr>
              <a:lnSpc>
                <a:spcPct val="100000"/>
              </a:lnSpc>
              <a:defRPr sz="975"/>
            </a:lvl1pPr>
            <a:lvl2pPr>
              <a:lnSpc>
                <a:spcPct val="100000"/>
              </a:lnSpc>
              <a:defRPr sz="975"/>
            </a:lvl2pPr>
            <a:lvl3pPr>
              <a:lnSpc>
                <a:spcPct val="100000"/>
              </a:lnSpc>
              <a:defRPr sz="975"/>
            </a:lvl3pPr>
            <a:lvl4pPr>
              <a:lnSpc>
                <a:spcPct val="100000"/>
              </a:lnSpc>
              <a:defRPr sz="975"/>
            </a:lvl4pPr>
            <a:lvl5pPr>
              <a:lnSpc>
                <a:spcPct val="100000"/>
              </a:lnSpc>
              <a:defRPr sz="97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7" name="Text Placeholder 12"/>
          <p:cNvSpPr>
            <a:spLocks noGrp="1"/>
          </p:cNvSpPr>
          <p:nvPr>
            <p:ph type="body" sz="quarter" idx="13" hasCustomPrompt="1"/>
          </p:nvPr>
        </p:nvSpPr>
        <p:spPr>
          <a:xfrm>
            <a:off x="587497" y="3214924"/>
            <a:ext cx="3814641" cy="1174883"/>
          </a:xfrm>
          <a:prstGeom prst="rect">
            <a:avLst/>
          </a:prstGeom>
        </p:spPr>
        <p:txBody>
          <a:bodyPr>
            <a:noAutofit/>
          </a:bodyPr>
          <a:lstStyle>
            <a:lvl1pPr>
              <a:lnSpc>
                <a:spcPct val="100000"/>
              </a:lnSpc>
              <a:defRPr sz="975"/>
            </a:lvl1pPr>
            <a:lvl2pPr>
              <a:lnSpc>
                <a:spcPct val="100000"/>
              </a:lnSpc>
              <a:defRPr sz="975"/>
            </a:lvl2pPr>
            <a:lvl3pPr>
              <a:lnSpc>
                <a:spcPct val="100000"/>
              </a:lnSpc>
              <a:defRPr sz="975"/>
            </a:lvl3pPr>
            <a:lvl4pPr>
              <a:lnSpc>
                <a:spcPct val="100000"/>
              </a:lnSpc>
              <a:defRPr sz="975"/>
            </a:lvl4pPr>
            <a:lvl5pPr>
              <a:lnSpc>
                <a:spcPct val="100000"/>
              </a:lnSpc>
              <a:defRPr sz="97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8" name="Text Placeholder 12"/>
          <p:cNvSpPr>
            <a:spLocks noGrp="1"/>
          </p:cNvSpPr>
          <p:nvPr>
            <p:ph type="body" sz="quarter" idx="14" hasCustomPrompt="1"/>
          </p:nvPr>
        </p:nvSpPr>
        <p:spPr>
          <a:xfrm>
            <a:off x="4746625" y="3214924"/>
            <a:ext cx="3822944" cy="1174883"/>
          </a:xfrm>
          <a:prstGeom prst="rect">
            <a:avLst/>
          </a:prstGeom>
        </p:spPr>
        <p:txBody>
          <a:bodyPr lIns="91440">
            <a:noAutofit/>
          </a:bodyPr>
          <a:lstStyle>
            <a:lvl1pPr>
              <a:lnSpc>
                <a:spcPct val="100000"/>
              </a:lnSpc>
              <a:defRPr sz="975" kern="1200"/>
            </a:lvl1pPr>
            <a:lvl2pPr>
              <a:lnSpc>
                <a:spcPct val="100000"/>
              </a:lnSpc>
              <a:defRPr sz="975"/>
            </a:lvl2pPr>
            <a:lvl3pPr>
              <a:lnSpc>
                <a:spcPct val="100000"/>
              </a:lnSpc>
              <a:defRPr sz="975" kern="1200"/>
            </a:lvl3pPr>
            <a:lvl4pPr>
              <a:lnSpc>
                <a:spcPct val="100000"/>
              </a:lnSpc>
              <a:defRPr sz="975" kern="1200"/>
            </a:lvl4pPr>
            <a:lvl5pPr>
              <a:lnSpc>
                <a:spcPct val="100000"/>
              </a:lnSpc>
              <a:defRPr sz="975" kern="12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0" name="Text Placeholder 5"/>
          <p:cNvSpPr>
            <a:spLocks noGrp="1"/>
          </p:cNvSpPr>
          <p:nvPr>
            <p:ph type="body" sz="quarter" idx="16" hasCustomPrompt="1"/>
          </p:nvPr>
        </p:nvSpPr>
        <p:spPr>
          <a:xfrm>
            <a:off x="588125" y="1192943"/>
            <a:ext cx="3818102" cy="259945"/>
          </a:xfrm>
          <a:prstGeom prst="rect">
            <a:avLst/>
          </a:prstGeom>
        </p:spPr>
        <p:txBody>
          <a:bodyPr>
            <a:normAutofit/>
          </a:bodyPr>
          <a:lstStyle>
            <a:lvl1pPr marL="0" indent="0">
              <a:buFontTx/>
              <a:buNone/>
              <a:defRPr sz="1125" b="1" i="0"/>
            </a:lvl1pPr>
          </a:lstStyle>
          <a:p>
            <a:pPr lvl="0"/>
            <a:r>
              <a:rPr lang="en-GB" noProof="0" smtClean="0"/>
              <a:t>Click to edit heading</a:t>
            </a:r>
            <a:endParaRPr lang="en-GB" noProof="0"/>
          </a:p>
        </p:txBody>
      </p:sp>
      <p:sp>
        <p:nvSpPr>
          <p:cNvPr id="11" name="Text Placeholder 5"/>
          <p:cNvSpPr>
            <a:spLocks noGrp="1"/>
          </p:cNvSpPr>
          <p:nvPr>
            <p:ph type="body" sz="quarter" idx="17" hasCustomPrompt="1"/>
          </p:nvPr>
        </p:nvSpPr>
        <p:spPr>
          <a:xfrm>
            <a:off x="4747516" y="1192943"/>
            <a:ext cx="3831666" cy="259945"/>
          </a:xfrm>
          <a:prstGeom prst="rect">
            <a:avLst/>
          </a:prstGeom>
        </p:spPr>
        <p:txBody>
          <a:bodyPr>
            <a:normAutofit/>
          </a:bodyPr>
          <a:lstStyle>
            <a:lvl1pPr marL="0" indent="0">
              <a:buFontTx/>
              <a:buNone/>
              <a:defRPr sz="1125" b="1" i="0"/>
            </a:lvl1pPr>
          </a:lstStyle>
          <a:p>
            <a:pPr lvl="0"/>
            <a:r>
              <a:rPr lang="en-GB" noProof="0" smtClean="0"/>
              <a:t>Click to edit heading</a:t>
            </a:r>
            <a:endParaRPr lang="en-GB" noProof="0"/>
          </a:p>
        </p:txBody>
      </p:sp>
      <p:sp>
        <p:nvSpPr>
          <p:cNvPr id="12" name="Text Placeholder 5"/>
          <p:cNvSpPr>
            <a:spLocks noGrp="1"/>
          </p:cNvSpPr>
          <p:nvPr>
            <p:ph type="body" sz="quarter" idx="18" hasCustomPrompt="1"/>
          </p:nvPr>
        </p:nvSpPr>
        <p:spPr>
          <a:xfrm>
            <a:off x="588126" y="2908776"/>
            <a:ext cx="3818101" cy="259945"/>
          </a:xfrm>
          <a:prstGeom prst="rect">
            <a:avLst/>
          </a:prstGeom>
        </p:spPr>
        <p:txBody>
          <a:bodyPr>
            <a:normAutofit/>
          </a:bodyPr>
          <a:lstStyle>
            <a:lvl1pPr marL="0" indent="0">
              <a:buFontTx/>
              <a:buNone/>
              <a:defRPr sz="1125" b="1" i="0"/>
            </a:lvl1pPr>
          </a:lstStyle>
          <a:p>
            <a:pPr lvl="0"/>
            <a:r>
              <a:rPr lang="en-GB" noProof="0" smtClean="0"/>
              <a:t>Click to edit heading</a:t>
            </a:r>
            <a:endParaRPr lang="en-GB" noProof="0"/>
          </a:p>
        </p:txBody>
      </p:sp>
      <p:sp>
        <p:nvSpPr>
          <p:cNvPr id="15" name="Text Placeholder 5"/>
          <p:cNvSpPr>
            <a:spLocks noGrp="1"/>
          </p:cNvSpPr>
          <p:nvPr>
            <p:ph type="body" sz="quarter" idx="19" hasCustomPrompt="1"/>
          </p:nvPr>
        </p:nvSpPr>
        <p:spPr>
          <a:xfrm>
            <a:off x="4747516" y="2908776"/>
            <a:ext cx="3831666" cy="259945"/>
          </a:xfrm>
          <a:prstGeom prst="rect">
            <a:avLst/>
          </a:prstGeom>
        </p:spPr>
        <p:txBody>
          <a:bodyPr>
            <a:normAutofit/>
          </a:bodyPr>
          <a:lstStyle>
            <a:lvl1pPr marL="0" indent="0">
              <a:buFontTx/>
              <a:buNone/>
              <a:defRPr sz="1125" b="1" i="0"/>
            </a:lvl1pPr>
          </a:lstStyle>
          <a:p>
            <a:pPr lvl="0"/>
            <a:r>
              <a:rPr lang="en-GB" noProof="0" smtClean="0"/>
              <a:t>Click to edit heading</a:t>
            </a:r>
            <a:endParaRPr lang="en-GB" noProof="0"/>
          </a:p>
        </p:txBody>
      </p:sp>
      <p:sp>
        <p:nvSpPr>
          <p:cNvPr id="3" name="Slide Number Placeholder 2"/>
          <p:cNvSpPr>
            <a:spLocks noGrp="1"/>
          </p:cNvSpPr>
          <p:nvPr>
            <p:ph type="sldNum" sz="quarter" idx="20"/>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1954232777"/>
      </p:ext>
    </p:extLst>
  </p:cSld>
  <p:clrMapOvr>
    <a:masterClrMapping/>
  </p:clrMapOvr>
  <p:transition spd="slow">
    <p:push dir="u"/>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Agenda Slide</a:t>
            </a:r>
            <a:endParaRPr lang="en-GB" noProof="0"/>
          </a:p>
        </p:txBody>
      </p:sp>
      <p:sp>
        <p:nvSpPr>
          <p:cNvPr id="4" name="Text Placeholder 11"/>
          <p:cNvSpPr>
            <a:spLocks noGrp="1"/>
          </p:cNvSpPr>
          <p:nvPr>
            <p:ph type="body" sz="quarter" idx="12" hasCustomPrompt="1"/>
          </p:nvPr>
        </p:nvSpPr>
        <p:spPr>
          <a:xfrm>
            <a:off x="544300" y="1091046"/>
            <a:ext cx="8052162" cy="3406075"/>
          </a:xfrm>
          <a:prstGeom prst="rect">
            <a:avLst/>
          </a:prstGeo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a:p>
        </p:txBody>
      </p:sp>
      <p:sp>
        <p:nvSpPr>
          <p:cNvPr id="3" name="Slide Number Placeholder 2"/>
          <p:cNvSpPr>
            <a:spLocks noGrp="1"/>
          </p:cNvSpPr>
          <p:nvPr>
            <p:ph type="sldNum" sz="quarter" idx="13"/>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597615438"/>
      </p:ext>
    </p:extLst>
  </p:cSld>
  <p:clrMapOvr>
    <a:masterClrMapping/>
  </p:clrMapOvr>
  <p:transition spd="slow">
    <p:push dir="u"/>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Categories Horizontal">
    <p:spTree>
      <p:nvGrpSpPr>
        <p:cNvPr id="1" name=""/>
        <p:cNvGrpSpPr/>
        <p:nvPr/>
      </p:nvGrpSpPr>
      <p:grpSpPr>
        <a:xfrm>
          <a:off x="0" y="0"/>
          <a:ext cx="0" cy="0"/>
          <a:chOff x="0" y="0"/>
          <a:chExt cx="0" cy="0"/>
        </a:xfrm>
      </p:grpSpPr>
      <p:sp>
        <p:nvSpPr>
          <p:cNvPr id="16" name="Text Placeholder 15"/>
          <p:cNvSpPr>
            <a:spLocks noGrp="1"/>
          </p:cNvSpPr>
          <p:nvPr>
            <p:ph type="body" sz="quarter" idx="17" hasCustomPrompt="1"/>
          </p:nvPr>
        </p:nvSpPr>
        <p:spPr>
          <a:xfrm>
            <a:off x="553152" y="1389480"/>
            <a:ext cx="2895600" cy="60198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GB" noProof="0" smtClean="0"/>
              <a:t>Click to edit text</a:t>
            </a:r>
            <a:endParaRPr lang="en-GB" noProof="0"/>
          </a:p>
        </p:txBody>
      </p:sp>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3" name="Text Placeholder 11"/>
          <p:cNvSpPr>
            <a:spLocks noGrp="1"/>
          </p:cNvSpPr>
          <p:nvPr>
            <p:ph type="body" sz="quarter" idx="15" hasCustomPrompt="1"/>
          </p:nvPr>
        </p:nvSpPr>
        <p:spPr>
          <a:xfrm>
            <a:off x="3830320" y="2444152"/>
            <a:ext cx="4775518" cy="758221"/>
          </a:xfrm>
          <a:prstGeom prst="rect">
            <a:avLst/>
          </a:prstGeom>
        </p:spPr>
        <p:txBody>
          <a:bodyPr>
            <a:noAutofit/>
          </a:bodyPr>
          <a:lstStyle>
            <a:lvl1pPr>
              <a:defRPr sz="1050"/>
            </a:lvl1pPr>
          </a:lstStyle>
          <a:p>
            <a:pPr lvl="0"/>
            <a:r>
              <a:rPr lang="en-GB" noProof="0" smtClean="0"/>
              <a:t>Add text here</a:t>
            </a:r>
          </a:p>
          <a:p>
            <a:pPr lvl="0"/>
            <a:endParaRPr lang="en-GB" noProof="0"/>
          </a:p>
        </p:txBody>
      </p:sp>
      <p:sp>
        <p:nvSpPr>
          <p:cNvPr id="14" name="Text Placeholder 11"/>
          <p:cNvSpPr>
            <a:spLocks noGrp="1"/>
          </p:cNvSpPr>
          <p:nvPr>
            <p:ph type="body" sz="quarter" idx="16" hasCustomPrompt="1"/>
          </p:nvPr>
        </p:nvSpPr>
        <p:spPr>
          <a:xfrm>
            <a:off x="3830320" y="3495712"/>
            <a:ext cx="4775518" cy="758221"/>
          </a:xfrm>
          <a:prstGeom prst="rect">
            <a:avLst/>
          </a:prstGeom>
        </p:spPr>
        <p:txBody>
          <a:bodyPr>
            <a:noAutofit/>
          </a:bodyPr>
          <a:lstStyle>
            <a:lvl1pPr>
              <a:defRPr sz="1050"/>
            </a:lvl1pPr>
          </a:lstStyle>
          <a:p>
            <a:pPr lvl="0"/>
            <a:r>
              <a:rPr lang="en-GB" noProof="0" smtClean="0"/>
              <a:t>Add text here</a:t>
            </a:r>
          </a:p>
          <a:p>
            <a:pPr lvl="0"/>
            <a:endParaRPr lang="en-GB" noProof="0"/>
          </a:p>
        </p:txBody>
      </p:sp>
      <p:sp>
        <p:nvSpPr>
          <p:cNvPr id="17" name="Text Placeholder 15"/>
          <p:cNvSpPr>
            <a:spLocks noGrp="1"/>
          </p:cNvSpPr>
          <p:nvPr>
            <p:ph type="body" sz="quarter" idx="18" hasCustomPrompt="1"/>
          </p:nvPr>
        </p:nvSpPr>
        <p:spPr>
          <a:xfrm>
            <a:off x="553152" y="2506980"/>
            <a:ext cx="2895600" cy="60198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GB" noProof="0" smtClean="0"/>
              <a:t>Click to edit text</a:t>
            </a:r>
            <a:endParaRPr lang="en-GB" noProof="0"/>
          </a:p>
        </p:txBody>
      </p:sp>
      <p:sp>
        <p:nvSpPr>
          <p:cNvPr id="18" name="Text Placeholder 15"/>
          <p:cNvSpPr>
            <a:spLocks noGrp="1"/>
          </p:cNvSpPr>
          <p:nvPr>
            <p:ph type="body" sz="quarter" idx="19" hasCustomPrompt="1"/>
          </p:nvPr>
        </p:nvSpPr>
        <p:spPr>
          <a:xfrm>
            <a:off x="553152" y="3558540"/>
            <a:ext cx="2895600" cy="60198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GB" noProof="0" smtClean="0"/>
              <a:t>Click to edit text</a:t>
            </a:r>
            <a:endParaRPr lang="en-GB" noProof="0"/>
          </a:p>
        </p:txBody>
      </p:sp>
      <p:sp>
        <p:nvSpPr>
          <p:cNvPr id="21" name="Text Placeholder 11"/>
          <p:cNvSpPr>
            <a:spLocks noGrp="1"/>
          </p:cNvSpPr>
          <p:nvPr>
            <p:ph type="body" sz="quarter" idx="21" hasCustomPrompt="1"/>
          </p:nvPr>
        </p:nvSpPr>
        <p:spPr>
          <a:xfrm>
            <a:off x="3830320" y="1310152"/>
            <a:ext cx="4775518" cy="758221"/>
          </a:xfrm>
          <a:prstGeom prst="rect">
            <a:avLst/>
          </a:prstGeom>
        </p:spPr>
        <p:txBody>
          <a:bodyPr>
            <a:noAutofit/>
          </a:bodyPr>
          <a:lstStyle>
            <a:lvl1pPr>
              <a:defRPr sz="1050"/>
            </a:lvl1pPr>
          </a:lstStyle>
          <a:p>
            <a:pPr lvl="0"/>
            <a:r>
              <a:rPr lang="en-GB" noProof="0" smtClean="0"/>
              <a:t>Add text here</a:t>
            </a:r>
          </a:p>
          <a:p>
            <a:pPr lvl="0"/>
            <a:endParaRPr lang="en-GB" noProof="0"/>
          </a:p>
        </p:txBody>
      </p:sp>
      <p:sp>
        <p:nvSpPr>
          <p:cNvPr id="3" name="Slide Number Placeholder 2"/>
          <p:cNvSpPr>
            <a:spLocks noGrp="1"/>
          </p:cNvSpPr>
          <p:nvPr>
            <p:ph type="sldNum" sz="quarter" idx="2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2170582966"/>
      </p:ext>
    </p:extLst>
  </p:cSld>
  <p:clrMapOvr>
    <a:masterClrMapping/>
  </p:clrMapOvr>
  <p:transition spd="slow">
    <p:push dir="u"/>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Categories Vertical">
    <p:spTree>
      <p:nvGrpSpPr>
        <p:cNvPr id="1" name=""/>
        <p:cNvGrpSpPr/>
        <p:nvPr/>
      </p:nvGrpSpPr>
      <p:grpSpPr>
        <a:xfrm>
          <a:off x="0" y="0"/>
          <a:ext cx="0" cy="0"/>
          <a:chOff x="0" y="0"/>
          <a:chExt cx="0" cy="0"/>
        </a:xfrm>
      </p:grpSpPr>
      <p:sp>
        <p:nvSpPr>
          <p:cNvPr id="12" name="Text Placeholder 15"/>
          <p:cNvSpPr>
            <a:spLocks noGrp="1"/>
          </p:cNvSpPr>
          <p:nvPr>
            <p:ph type="body" sz="quarter" idx="17" hasCustomPrompt="1"/>
          </p:nvPr>
        </p:nvSpPr>
        <p:spPr>
          <a:xfrm>
            <a:off x="544513" y="1175640"/>
            <a:ext cx="3827156" cy="60198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GB" noProof="0" smtClean="0"/>
              <a:t>Click to edit text</a:t>
            </a:r>
            <a:endParaRPr lang="en-GB" noProof="0"/>
          </a:p>
        </p:txBody>
      </p:sp>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9" name="Text Placeholder 12"/>
          <p:cNvSpPr>
            <a:spLocks noGrp="1"/>
          </p:cNvSpPr>
          <p:nvPr>
            <p:ph type="body" sz="quarter" idx="11" hasCustomPrompt="1"/>
          </p:nvPr>
        </p:nvSpPr>
        <p:spPr>
          <a:xfrm>
            <a:off x="541306" y="1853280"/>
            <a:ext cx="3839002" cy="1438560"/>
          </a:xfrm>
          <a:prstGeom prst="rect">
            <a:avLst/>
          </a:prstGeom>
        </p:spPr>
        <p:txBody>
          <a:bodyPr>
            <a:noAutofit/>
          </a:bodyPr>
          <a:lstStyle>
            <a:lvl1pPr>
              <a:defRPr sz="1125"/>
            </a:lvl1pPr>
            <a:lvl2pPr>
              <a:lnSpc>
                <a:spcPts val="1350"/>
              </a:lnSpc>
              <a:defRPr sz="1125"/>
            </a:lvl2pPr>
            <a:lvl3pPr>
              <a:lnSpc>
                <a:spcPts val="1350"/>
              </a:lnSpc>
              <a:defRPr sz="1125"/>
            </a:lvl3pPr>
            <a:lvl4pPr>
              <a:lnSpc>
                <a:spcPts val="1350"/>
              </a:lnSpc>
              <a:defRPr sz="1125"/>
            </a:lvl4pPr>
            <a:lvl5pPr>
              <a:lnSpc>
                <a:spcPts val="1350"/>
              </a:lnSpc>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9" name="Text Placeholder 5"/>
          <p:cNvSpPr>
            <a:spLocks noGrp="1"/>
          </p:cNvSpPr>
          <p:nvPr>
            <p:ph type="body" sz="quarter" idx="22" hasCustomPrompt="1"/>
          </p:nvPr>
        </p:nvSpPr>
        <p:spPr>
          <a:xfrm>
            <a:off x="544299" y="3392421"/>
            <a:ext cx="8060802" cy="1091739"/>
          </a:xfrm>
          <a:prstGeom prst="rect">
            <a:avLst/>
          </a:prstGeom>
        </p:spPr>
        <p:txBody>
          <a:bodyPr>
            <a:normAutofit/>
          </a:bodyPr>
          <a:lstStyle>
            <a:lvl1pPr marL="0" indent="0">
              <a:buFontTx/>
              <a:buNone/>
              <a:defRPr sz="1500" b="1" i="0" baseline="0">
                <a:solidFill>
                  <a:schemeClr val="accent1"/>
                </a:solidFill>
              </a:defRPr>
            </a:lvl1pPr>
          </a:lstStyle>
          <a:p>
            <a:pPr lvl="0"/>
            <a:r>
              <a:rPr lang="en-GB" noProof="0" smtClean="0"/>
              <a:t>Click to edit text. Conclusion or summary based on the two boxes above may go here. The text in the box may be up to four lines in this space.</a:t>
            </a:r>
            <a:endParaRPr lang="en-GB" noProof="0"/>
          </a:p>
        </p:txBody>
      </p:sp>
      <p:sp>
        <p:nvSpPr>
          <p:cNvPr id="13" name="Text Placeholder 15"/>
          <p:cNvSpPr>
            <a:spLocks noGrp="1"/>
          </p:cNvSpPr>
          <p:nvPr>
            <p:ph type="body" sz="quarter" idx="24" hasCustomPrompt="1"/>
          </p:nvPr>
        </p:nvSpPr>
        <p:spPr>
          <a:xfrm>
            <a:off x="4769306" y="1175640"/>
            <a:ext cx="3827156" cy="60198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GB" noProof="0" smtClean="0"/>
              <a:t>Click to edit text</a:t>
            </a:r>
            <a:endParaRPr lang="en-GB" noProof="0"/>
          </a:p>
        </p:txBody>
      </p:sp>
      <p:sp>
        <p:nvSpPr>
          <p:cNvPr id="14" name="Text Placeholder 12"/>
          <p:cNvSpPr>
            <a:spLocks noGrp="1"/>
          </p:cNvSpPr>
          <p:nvPr>
            <p:ph type="body" sz="quarter" idx="25" hasCustomPrompt="1"/>
          </p:nvPr>
        </p:nvSpPr>
        <p:spPr>
          <a:xfrm>
            <a:off x="4766099" y="1853280"/>
            <a:ext cx="3839002" cy="1438560"/>
          </a:xfrm>
          <a:prstGeom prst="rect">
            <a:avLst/>
          </a:prstGeom>
        </p:spPr>
        <p:txBody>
          <a:bodyPr>
            <a:noAutofit/>
          </a:bodyPr>
          <a:lstStyle>
            <a:lvl1pPr>
              <a:defRPr sz="1125"/>
            </a:lvl1pPr>
            <a:lvl2pPr>
              <a:lnSpc>
                <a:spcPts val="1350"/>
              </a:lnSpc>
              <a:defRPr sz="1125"/>
            </a:lvl2pPr>
            <a:lvl3pPr>
              <a:lnSpc>
                <a:spcPts val="1350"/>
              </a:lnSpc>
              <a:defRPr sz="1125"/>
            </a:lvl3pPr>
            <a:lvl4pPr>
              <a:lnSpc>
                <a:spcPts val="1350"/>
              </a:lnSpc>
              <a:defRPr sz="1125"/>
            </a:lvl4pPr>
            <a:lvl5pPr>
              <a:lnSpc>
                <a:spcPts val="1350"/>
              </a:lnSpc>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 name="Slide Number Placeholder 2"/>
          <p:cNvSpPr>
            <a:spLocks noGrp="1"/>
          </p:cNvSpPr>
          <p:nvPr>
            <p:ph type="sldNum" sz="quarter" idx="26"/>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4226838939"/>
      </p:ext>
    </p:extLst>
  </p:cSld>
  <p:clrMapOvr>
    <a:masterClrMapping/>
  </p:clrMapOvr>
  <p:transition spd="slow">
    <p:push dir="u"/>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Flow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26" name="Text Placeholder 12"/>
          <p:cNvSpPr>
            <a:spLocks noGrp="1"/>
          </p:cNvSpPr>
          <p:nvPr>
            <p:ph type="body" sz="quarter" idx="21" hasCustomPrompt="1"/>
          </p:nvPr>
        </p:nvSpPr>
        <p:spPr>
          <a:xfrm>
            <a:off x="6756214" y="1853281"/>
            <a:ext cx="1841536" cy="2617919"/>
          </a:xfrm>
          <a:prstGeom prst="rect">
            <a:avLst/>
          </a:prstGeom>
        </p:spPr>
        <p:txBody>
          <a:bodyPr>
            <a:noAutofit/>
          </a:bodyPr>
          <a:lstStyle>
            <a:lvl1pPr marL="0" indent="-102870">
              <a:lnSpc>
                <a:spcPct val="100000"/>
              </a:lnSpc>
              <a:buClr>
                <a:schemeClr val="accent4"/>
              </a:buClr>
              <a:defRPr sz="825"/>
            </a:lvl1pPr>
            <a:lvl2pPr marL="202500" indent="-102600">
              <a:lnSpc>
                <a:spcPct val="100000"/>
              </a:lnSpc>
              <a:buClr>
                <a:schemeClr val="accent4"/>
              </a:buClr>
              <a:defRPr sz="825"/>
            </a:lvl2pPr>
            <a:lvl3pPr marL="270000" indent="-102600" algn="l">
              <a:lnSpc>
                <a:spcPct val="100000"/>
              </a:lnSpc>
              <a:buClr>
                <a:schemeClr val="accent4"/>
              </a:buClr>
              <a:defRPr sz="825"/>
            </a:lvl3pPr>
            <a:lvl4pPr marL="383400" indent="-102600">
              <a:lnSpc>
                <a:spcPct val="100000"/>
              </a:lnSpc>
              <a:buClr>
                <a:schemeClr val="accent4"/>
              </a:buClr>
              <a:defRPr sz="825"/>
            </a:lvl4pPr>
            <a:lvl5pPr marL="491400" indent="-102600">
              <a:lnSpc>
                <a:spcPct val="100000"/>
              </a:lnSpc>
              <a:buClr>
                <a:schemeClr val="accent4"/>
              </a:buClr>
              <a:defRPr sz="8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17" name="Text Placeholder 15"/>
          <p:cNvSpPr>
            <a:spLocks noGrp="1"/>
          </p:cNvSpPr>
          <p:nvPr>
            <p:ph type="body" sz="quarter" idx="23" hasCustomPrompt="1"/>
          </p:nvPr>
        </p:nvSpPr>
        <p:spPr>
          <a:xfrm>
            <a:off x="544514" y="1175640"/>
            <a:ext cx="1840033" cy="601980"/>
          </a:xfrm>
          <a:prstGeom prst="rect">
            <a:avLst/>
          </a:prstGeom>
          <a:solidFill>
            <a:schemeClr val="accent3"/>
          </a:solidFill>
        </p:spPr>
        <p:txBody>
          <a:bodyPr anchor="ctr" anchorCtr="1"/>
          <a:lstStyle>
            <a:lvl1pPr marL="0" indent="0" algn="ctr">
              <a:buFontTx/>
              <a:buNone/>
              <a:defRPr sz="975"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3" name="Text Placeholder 12"/>
          <p:cNvSpPr>
            <a:spLocks noGrp="1"/>
          </p:cNvSpPr>
          <p:nvPr>
            <p:ph type="body" sz="quarter" idx="28" hasCustomPrompt="1"/>
          </p:nvPr>
        </p:nvSpPr>
        <p:spPr>
          <a:xfrm>
            <a:off x="4685576" y="1853281"/>
            <a:ext cx="1841536" cy="2617919"/>
          </a:xfrm>
          <a:prstGeom prst="rect">
            <a:avLst/>
          </a:prstGeom>
        </p:spPr>
        <p:txBody>
          <a:bodyPr>
            <a:noAutofit/>
          </a:bodyPr>
          <a:lstStyle>
            <a:lvl1pPr marL="0" indent="-102870">
              <a:lnSpc>
                <a:spcPct val="100000"/>
              </a:lnSpc>
              <a:buClr>
                <a:schemeClr val="accent2"/>
              </a:buClr>
              <a:defRPr sz="825"/>
            </a:lvl1pPr>
            <a:lvl2pPr marL="202500" indent="-102600">
              <a:lnSpc>
                <a:spcPct val="100000"/>
              </a:lnSpc>
              <a:buClr>
                <a:schemeClr val="accent2"/>
              </a:buClr>
              <a:defRPr sz="825"/>
            </a:lvl2pPr>
            <a:lvl3pPr marL="270000" indent="-102600" algn="l">
              <a:lnSpc>
                <a:spcPct val="100000"/>
              </a:lnSpc>
              <a:buClr>
                <a:schemeClr val="accent2"/>
              </a:buClr>
              <a:defRPr sz="825"/>
            </a:lvl3pPr>
            <a:lvl4pPr marL="383400" indent="-102600">
              <a:lnSpc>
                <a:spcPct val="100000"/>
              </a:lnSpc>
              <a:buClr>
                <a:schemeClr val="accent2"/>
              </a:buClr>
              <a:defRPr sz="825"/>
            </a:lvl4pPr>
            <a:lvl5pPr marL="491400" indent="-102600">
              <a:lnSpc>
                <a:spcPct val="100000"/>
              </a:lnSpc>
              <a:buClr>
                <a:schemeClr val="accent2"/>
              </a:buClr>
              <a:defRPr sz="8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34" name="Text Placeholder 12"/>
          <p:cNvSpPr>
            <a:spLocks noGrp="1"/>
          </p:cNvSpPr>
          <p:nvPr>
            <p:ph type="body" sz="quarter" idx="29" hasCustomPrompt="1"/>
          </p:nvPr>
        </p:nvSpPr>
        <p:spPr>
          <a:xfrm>
            <a:off x="2614937" y="1853281"/>
            <a:ext cx="1841536" cy="2617919"/>
          </a:xfrm>
          <a:prstGeom prst="rect">
            <a:avLst/>
          </a:prstGeom>
        </p:spPr>
        <p:txBody>
          <a:bodyPr>
            <a:noAutofit/>
          </a:bodyPr>
          <a:lstStyle>
            <a:lvl1pPr marL="0" indent="-102870">
              <a:lnSpc>
                <a:spcPct val="100000"/>
              </a:lnSpc>
              <a:buClr>
                <a:schemeClr val="accent5"/>
              </a:buClr>
              <a:defRPr sz="825"/>
            </a:lvl1pPr>
            <a:lvl2pPr marL="202500" indent="-102600">
              <a:lnSpc>
                <a:spcPct val="100000"/>
              </a:lnSpc>
              <a:buClr>
                <a:schemeClr val="accent5"/>
              </a:buClr>
              <a:defRPr sz="825"/>
            </a:lvl2pPr>
            <a:lvl3pPr marL="270000" indent="-102600" algn="l">
              <a:lnSpc>
                <a:spcPct val="100000"/>
              </a:lnSpc>
              <a:buClr>
                <a:schemeClr val="accent5"/>
              </a:buClr>
              <a:defRPr sz="825"/>
            </a:lvl3pPr>
            <a:lvl4pPr marL="383400" indent="-102600">
              <a:lnSpc>
                <a:spcPct val="100000"/>
              </a:lnSpc>
              <a:buClr>
                <a:schemeClr val="accent5"/>
              </a:buClr>
              <a:defRPr sz="825"/>
            </a:lvl4pPr>
            <a:lvl5pPr marL="491400" indent="-102600">
              <a:lnSpc>
                <a:spcPct val="100000"/>
              </a:lnSpc>
              <a:buClr>
                <a:schemeClr val="accent5"/>
              </a:buClr>
              <a:defRPr sz="8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35" name="Text Placeholder 12"/>
          <p:cNvSpPr>
            <a:spLocks noGrp="1"/>
          </p:cNvSpPr>
          <p:nvPr>
            <p:ph type="body" sz="quarter" idx="30" hasCustomPrompt="1"/>
          </p:nvPr>
        </p:nvSpPr>
        <p:spPr>
          <a:xfrm>
            <a:off x="544298" y="1853281"/>
            <a:ext cx="1841536" cy="2617919"/>
          </a:xfrm>
          <a:prstGeom prst="rect">
            <a:avLst/>
          </a:prstGeom>
        </p:spPr>
        <p:txBody>
          <a:bodyPr>
            <a:noAutofit/>
          </a:bodyPr>
          <a:lstStyle>
            <a:lvl1pPr marL="0" indent="-102870">
              <a:lnSpc>
                <a:spcPct val="100000"/>
              </a:lnSpc>
              <a:buClr>
                <a:schemeClr val="accent3"/>
              </a:buClr>
              <a:defRPr sz="825"/>
            </a:lvl1pPr>
            <a:lvl2pPr marL="202500" indent="-102600">
              <a:lnSpc>
                <a:spcPct val="100000"/>
              </a:lnSpc>
              <a:buClr>
                <a:schemeClr val="accent3"/>
              </a:buClr>
              <a:defRPr sz="825"/>
            </a:lvl2pPr>
            <a:lvl3pPr marL="270000" indent="-102600" algn="l">
              <a:lnSpc>
                <a:spcPct val="100000"/>
              </a:lnSpc>
              <a:buClr>
                <a:schemeClr val="accent3"/>
              </a:buClr>
              <a:defRPr sz="825"/>
            </a:lvl3pPr>
            <a:lvl4pPr marL="383400" indent="-102600">
              <a:lnSpc>
                <a:spcPct val="100000"/>
              </a:lnSpc>
              <a:buClr>
                <a:schemeClr val="accent3"/>
              </a:buClr>
              <a:defRPr sz="825"/>
            </a:lvl4pPr>
            <a:lvl5pPr marL="491400" indent="-102600">
              <a:lnSpc>
                <a:spcPct val="100000"/>
              </a:lnSpc>
              <a:buClr>
                <a:schemeClr val="accent3"/>
              </a:buClr>
              <a:defRPr sz="8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36" name="Text Placeholder 15"/>
          <p:cNvSpPr>
            <a:spLocks noGrp="1"/>
          </p:cNvSpPr>
          <p:nvPr>
            <p:ph type="body" sz="quarter" idx="31" hasCustomPrompt="1"/>
          </p:nvPr>
        </p:nvSpPr>
        <p:spPr>
          <a:xfrm>
            <a:off x="2618032" y="1175640"/>
            <a:ext cx="1840033" cy="601980"/>
          </a:xfrm>
          <a:prstGeom prst="rect">
            <a:avLst/>
          </a:prstGeom>
          <a:solidFill>
            <a:schemeClr val="accent5"/>
          </a:solidFill>
        </p:spPr>
        <p:txBody>
          <a:bodyPr anchor="ctr" anchorCtr="1"/>
          <a:lstStyle>
            <a:lvl1pPr marL="0" indent="0" algn="ctr">
              <a:buFontTx/>
              <a:buNone/>
              <a:defRPr sz="975"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7" name="Text Placeholder 15"/>
          <p:cNvSpPr>
            <a:spLocks noGrp="1"/>
          </p:cNvSpPr>
          <p:nvPr>
            <p:ph type="body" sz="quarter" idx="32" hasCustomPrompt="1"/>
          </p:nvPr>
        </p:nvSpPr>
        <p:spPr>
          <a:xfrm>
            <a:off x="4682910" y="1175640"/>
            <a:ext cx="1840033" cy="601980"/>
          </a:xfrm>
          <a:prstGeom prst="rect">
            <a:avLst/>
          </a:prstGeom>
          <a:solidFill>
            <a:schemeClr val="accent2"/>
          </a:solidFill>
        </p:spPr>
        <p:txBody>
          <a:bodyPr anchor="ctr" anchorCtr="1"/>
          <a:lstStyle>
            <a:lvl1pPr marL="0" indent="0" algn="ctr">
              <a:buFontTx/>
              <a:buNone/>
              <a:defRPr sz="975"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8" name="Text Placeholder 15"/>
          <p:cNvSpPr>
            <a:spLocks noGrp="1"/>
          </p:cNvSpPr>
          <p:nvPr>
            <p:ph type="body" sz="quarter" idx="33" hasCustomPrompt="1"/>
          </p:nvPr>
        </p:nvSpPr>
        <p:spPr>
          <a:xfrm>
            <a:off x="6765068" y="1175640"/>
            <a:ext cx="1840033" cy="601980"/>
          </a:xfrm>
          <a:prstGeom prst="rect">
            <a:avLst/>
          </a:prstGeom>
          <a:solidFill>
            <a:schemeClr val="accent4"/>
          </a:solidFill>
        </p:spPr>
        <p:txBody>
          <a:bodyPr anchor="ctr" anchorCtr="1"/>
          <a:lstStyle>
            <a:lvl1pPr marL="0" indent="0" algn="ctr">
              <a:buFontTx/>
              <a:buNone/>
              <a:defRPr sz="975"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 name="Slide Number Placeholder 2"/>
          <p:cNvSpPr>
            <a:spLocks noGrp="1"/>
          </p:cNvSpPr>
          <p:nvPr>
            <p:ph type="sldNum" sz="quarter" idx="34"/>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3494561976"/>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Line Introduction">
    <p:spTree>
      <p:nvGrpSpPr>
        <p:cNvPr id="1" name=""/>
        <p:cNvGrpSpPr/>
        <p:nvPr/>
      </p:nvGrpSpPr>
      <p:grpSpPr>
        <a:xfrm>
          <a:off x="0" y="0"/>
          <a:ext cx="0" cy="0"/>
          <a:chOff x="0" y="0"/>
          <a:chExt cx="0" cy="0"/>
        </a:xfrm>
      </p:grpSpPr>
      <p:sp>
        <p:nvSpPr>
          <p:cNvPr id="4" name="Text Placeholder 2"/>
          <p:cNvSpPr>
            <a:spLocks noGrp="1"/>
          </p:cNvSpPr>
          <p:nvPr>
            <p:ph idx="1" hasCustomPrompt="1"/>
          </p:nvPr>
        </p:nvSpPr>
        <p:spPr bwMode="auto">
          <a:xfrm>
            <a:off x="552764" y="1869437"/>
            <a:ext cx="8044541" cy="2630351"/>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6" name="Text Placeholder 5"/>
          <p:cNvSpPr>
            <a:spLocks noGrp="1"/>
          </p:cNvSpPr>
          <p:nvPr>
            <p:ph type="body" sz="quarter" idx="11" hasCustomPrompt="1"/>
          </p:nvPr>
        </p:nvSpPr>
        <p:spPr>
          <a:xfrm>
            <a:off x="552764" y="1091573"/>
            <a:ext cx="8044541" cy="749562"/>
          </a:xfrm>
          <a:prstGeom prst="rect">
            <a:avLst/>
          </a:prstGeom>
        </p:spPr>
        <p:txBody>
          <a:bodyPr>
            <a:noAutofit/>
          </a:bodyPr>
          <a:lstStyle>
            <a:lvl1pPr marL="0" marR="0" indent="0" algn="l" defTabSz="342866" rtl="0" eaLnBrk="1" fontAlgn="base" latinLnBrk="0" hangingPunct="1">
              <a:lnSpc>
                <a:spcPct val="100000"/>
              </a:lnSpc>
              <a:spcBef>
                <a:spcPct val="20000"/>
              </a:spcBef>
              <a:spcAft>
                <a:spcPct val="0"/>
              </a:spcAft>
              <a:buClr>
                <a:schemeClr val="accent1"/>
              </a:buClr>
              <a:buSzTx/>
              <a:buFontTx/>
              <a:buNone/>
              <a:tabLst/>
              <a:defRPr sz="1500" b="1" i="0" baseline="0">
                <a:solidFill>
                  <a:schemeClr val="accent1"/>
                </a:solidFill>
              </a:defRPr>
            </a:lvl1pPr>
          </a:lstStyle>
          <a:p>
            <a:pPr marL="0" marR="0" lvl="0" indent="0" algn="l" defTabSz="342866" rtl="0" eaLnBrk="1" fontAlgn="base" latinLnBrk="0" hangingPunct="1">
              <a:lnSpc>
                <a:spcPct val="100000"/>
              </a:lnSpc>
              <a:spcBef>
                <a:spcPct val="20000"/>
              </a:spcBef>
              <a:spcAft>
                <a:spcPct val="0"/>
              </a:spcAft>
              <a:buClr>
                <a:schemeClr val="accent1"/>
              </a:buClr>
              <a:buSzTx/>
              <a:buFontTx/>
              <a:buNone/>
              <a:tabLst/>
              <a:defRPr/>
            </a:pPr>
            <a:r>
              <a:rPr lang="en-GB" noProof="0" smtClean="0"/>
              <a:t>Click to edit text. Main idea, quote, or phrase three lines and under may go in this text box. For text over three lines adjust the size of this box.</a:t>
            </a:r>
            <a:endParaRPr lang="en-GB" noProof="0"/>
          </a:p>
        </p:txBody>
      </p:sp>
      <p:sp>
        <p:nvSpPr>
          <p:cNvPr id="7" name="Title 3"/>
          <p:cNvSpPr>
            <a:spLocks noGrp="1"/>
          </p:cNvSpPr>
          <p:nvPr>
            <p:ph type="title" hasCustomPrompt="1"/>
          </p:nvPr>
        </p:nvSpPr>
        <p:spPr>
          <a:xfrm>
            <a:off x="546100" y="172642"/>
            <a:ext cx="8058151" cy="679647"/>
          </a:xfrm>
        </p:spPr>
        <p:txBody>
          <a:bodyPr/>
          <a:lstStyle/>
          <a:p>
            <a:r>
              <a:rPr lang="en-GB" noProof="0" smtClean="0"/>
              <a:t>Click to Edit Title</a:t>
            </a:r>
            <a:endParaRPr lang="en-GB" noProof="0"/>
          </a:p>
        </p:txBody>
      </p:sp>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1606575317"/>
      </p:ext>
    </p:extLst>
  </p:cSld>
  <p:clrMapOvr>
    <a:masterClrMapping/>
  </p:clrMapOvr>
  <p:transition spd="slow">
    <p:push dir="u"/>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552764" y="1091939"/>
            <a:ext cx="8048057" cy="304688"/>
          </a:xfrm>
          <a:prstGeom prst="rect">
            <a:avLst/>
          </a:prstGeom>
        </p:spPr>
        <p:txBody>
          <a:bodyPr lIns="144000" rIns="144000">
            <a:normAutofit/>
          </a:bodyPr>
          <a:lstStyle>
            <a:lvl1pPr marL="0" indent="0">
              <a:buFontTx/>
              <a:buNone/>
              <a:defRPr sz="1500" b="1" i="0"/>
            </a:lvl1pPr>
          </a:lstStyle>
          <a:p>
            <a:pPr lvl="0"/>
            <a:r>
              <a:rPr lang="en-GB" noProof="0" smtClean="0"/>
              <a:t>Name</a:t>
            </a:r>
            <a:endParaRPr lang="en-GB" noProof="0"/>
          </a:p>
        </p:txBody>
      </p:sp>
      <p:sp>
        <p:nvSpPr>
          <p:cNvPr id="8" name="Text Placeholder 2"/>
          <p:cNvSpPr>
            <a:spLocks noGrp="1"/>
          </p:cNvSpPr>
          <p:nvPr>
            <p:ph idx="13" hasCustomPrompt="1"/>
          </p:nvPr>
        </p:nvSpPr>
        <p:spPr bwMode="auto">
          <a:xfrm>
            <a:off x="552764" y="1420537"/>
            <a:ext cx="8044541" cy="50917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55688" indent="0">
              <a:buNone/>
              <a:defRPr/>
            </a:lvl1pPr>
            <a:lvl2pPr marL="204188" indent="0">
              <a:buNone/>
              <a:defRPr/>
            </a:lvl2pPr>
            <a:lvl3pPr marL="403988" indent="0">
              <a:buNone/>
              <a:defRPr/>
            </a:lvl3pPr>
            <a:lvl4pPr marL="616967" indent="0">
              <a:buNone/>
              <a:defRPr/>
            </a:lvl4pPr>
            <a:lvl5pPr marL="778967" indent="0">
              <a:buNone/>
              <a:defRPr/>
            </a:lvl5pPr>
          </a:lstStyle>
          <a:p>
            <a:r>
              <a:rPr lang="en-GB" noProof="0" smtClean="0"/>
              <a:t>Title</a:t>
            </a:r>
            <a:endParaRPr lang="en-GB" noProof="0"/>
          </a:p>
        </p:txBody>
      </p:sp>
      <p:sp>
        <p:nvSpPr>
          <p:cNvPr id="4" name="Title 3"/>
          <p:cNvSpPr>
            <a:spLocks noGrp="1"/>
          </p:cNvSpPr>
          <p:nvPr>
            <p:ph type="title" hasCustomPrompt="1"/>
          </p:nvPr>
        </p:nvSpPr>
        <p:spPr/>
        <p:txBody>
          <a:bodyPr/>
          <a:lstStyle/>
          <a:p>
            <a:r>
              <a:rPr lang="en-GB" noProof="0" smtClean="0"/>
              <a:t>Contact Information</a:t>
            </a:r>
            <a:endParaRPr lang="en-GB" noProof="0"/>
          </a:p>
        </p:txBody>
      </p:sp>
      <p:sp>
        <p:nvSpPr>
          <p:cNvPr id="10" name="Text Placeholder 2"/>
          <p:cNvSpPr>
            <a:spLocks noGrp="1"/>
          </p:cNvSpPr>
          <p:nvPr>
            <p:ph idx="16" hasCustomPrompt="1"/>
          </p:nvPr>
        </p:nvSpPr>
        <p:spPr bwMode="auto">
          <a:xfrm>
            <a:off x="963607" y="3016176"/>
            <a:ext cx="7595542" cy="249459"/>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55688" indent="0">
              <a:buNone/>
              <a:defRPr/>
            </a:lvl1pPr>
            <a:lvl2pPr marL="204188" indent="0">
              <a:buNone/>
              <a:defRPr/>
            </a:lvl2pPr>
            <a:lvl3pPr marL="403988" indent="0">
              <a:buNone/>
              <a:defRPr/>
            </a:lvl3pPr>
            <a:lvl4pPr marL="616967" indent="0">
              <a:buNone/>
              <a:defRPr/>
            </a:lvl4pPr>
            <a:lvl5pPr marL="778967" indent="0">
              <a:buNone/>
              <a:defRPr/>
            </a:lvl5pPr>
          </a:lstStyle>
          <a:p>
            <a:pPr lvl="0"/>
            <a:r>
              <a:rPr lang="en-GB" noProof="0" smtClean="0"/>
              <a:t>+00 (0)00 0000 0000</a:t>
            </a:r>
            <a:endParaRPr lang="en-GB" noProof="0"/>
          </a:p>
        </p:txBody>
      </p:sp>
      <p:sp>
        <p:nvSpPr>
          <p:cNvPr id="11" name="Text Placeholder 2"/>
          <p:cNvSpPr>
            <a:spLocks noGrp="1"/>
          </p:cNvSpPr>
          <p:nvPr>
            <p:ph idx="17" hasCustomPrompt="1"/>
          </p:nvPr>
        </p:nvSpPr>
        <p:spPr bwMode="auto">
          <a:xfrm>
            <a:off x="539102" y="4171404"/>
            <a:ext cx="7995299" cy="28629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55688" indent="0">
              <a:buNone/>
              <a:defRPr b="1" i="0">
                <a:solidFill>
                  <a:schemeClr val="accent1"/>
                </a:solidFill>
              </a:defRPr>
            </a:lvl1pPr>
            <a:lvl2pPr marL="204188" indent="0">
              <a:buNone/>
              <a:defRPr/>
            </a:lvl2pPr>
            <a:lvl3pPr marL="403988" indent="0">
              <a:buNone/>
              <a:defRPr/>
            </a:lvl3pPr>
            <a:lvl4pPr marL="616967" indent="0">
              <a:buNone/>
              <a:defRPr/>
            </a:lvl4pPr>
            <a:lvl5pPr marL="778967" indent="0">
              <a:buNone/>
              <a:defRPr/>
            </a:lvl5pPr>
          </a:lstStyle>
          <a:p>
            <a:pPr lvl="0"/>
            <a:r>
              <a:rPr lang="en-GB" noProof="0" smtClean="0"/>
              <a:t>www.gs1.org</a:t>
            </a:r>
            <a:endParaRPr lang="en-GB" noProof="0"/>
          </a:p>
        </p:txBody>
      </p:sp>
      <p:sp>
        <p:nvSpPr>
          <p:cNvPr id="13" name="Text Placeholder 2"/>
          <p:cNvSpPr>
            <a:spLocks noGrp="1"/>
          </p:cNvSpPr>
          <p:nvPr>
            <p:ph idx="19" hasCustomPrompt="1"/>
          </p:nvPr>
        </p:nvSpPr>
        <p:spPr bwMode="auto">
          <a:xfrm>
            <a:off x="963607" y="3787228"/>
            <a:ext cx="7595542" cy="246938"/>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55688" indent="0">
              <a:buNone/>
              <a:defRPr/>
            </a:lvl1pPr>
            <a:lvl2pPr marL="204188" indent="0">
              <a:buNone/>
              <a:defRPr/>
            </a:lvl2pPr>
            <a:lvl3pPr marL="403988" indent="0">
              <a:buNone/>
              <a:defRPr/>
            </a:lvl3pPr>
            <a:lvl4pPr marL="616967" indent="0">
              <a:buNone/>
              <a:defRPr/>
            </a:lvl4pPr>
            <a:lvl5pPr marL="778967" indent="0">
              <a:buNone/>
              <a:defRPr/>
            </a:lvl5pPr>
          </a:lstStyle>
          <a:p>
            <a:pPr lvl="0"/>
            <a:r>
              <a:rPr lang="en-GB" noProof="0" smtClean="0"/>
              <a:t>name@gs1.org</a:t>
            </a:r>
            <a:endParaRPr lang="en-GB" noProof="0"/>
          </a:p>
        </p:txBody>
      </p:sp>
      <p:sp>
        <p:nvSpPr>
          <p:cNvPr id="17" name="Text Placeholder 2"/>
          <p:cNvSpPr>
            <a:spLocks noGrp="1"/>
          </p:cNvSpPr>
          <p:nvPr>
            <p:ph idx="20" hasCustomPrompt="1"/>
          </p:nvPr>
        </p:nvSpPr>
        <p:spPr bwMode="auto">
          <a:xfrm>
            <a:off x="963607" y="3275714"/>
            <a:ext cx="7595542" cy="244419"/>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55688" indent="0">
              <a:buNone/>
              <a:defRPr/>
            </a:lvl1pPr>
            <a:lvl2pPr marL="204188" indent="0">
              <a:buNone/>
              <a:defRPr/>
            </a:lvl2pPr>
            <a:lvl3pPr marL="403988" indent="0">
              <a:buNone/>
              <a:defRPr/>
            </a:lvl3pPr>
            <a:lvl4pPr marL="616967" indent="0">
              <a:buNone/>
              <a:defRPr/>
            </a:lvl4pPr>
            <a:lvl5pPr marL="778967" indent="0">
              <a:buNone/>
              <a:defRPr/>
            </a:lvl5pPr>
          </a:lstStyle>
          <a:p>
            <a:pPr lvl="0"/>
            <a:r>
              <a:rPr lang="en-GB" noProof="0" smtClean="0"/>
              <a:t>+00 (0)00 0000 0000</a:t>
            </a:r>
            <a:endParaRPr lang="en-GB" noProof="0"/>
          </a:p>
        </p:txBody>
      </p:sp>
      <p:sp>
        <p:nvSpPr>
          <p:cNvPr id="18" name="Text Placeholder 2"/>
          <p:cNvSpPr>
            <a:spLocks noGrp="1"/>
          </p:cNvSpPr>
          <p:nvPr>
            <p:ph idx="21" hasCustomPrompt="1"/>
          </p:nvPr>
        </p:nvSpPr>
        <p:spPr bwMode="auto">
          <a:xfrm>
            <a:off x="963607" y="3530212"/>
            <a:ext cx="7595542" cy="246938"/>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55688" indent="0">
              <a:buNone/>
              <a:defRPr/>
            </a:lvl1pPr>
            <a:lvl2pPr marL="204188" indent="0">
              <a:buNone/>
              <a:defRPr/>
            </a:lvl2pPr>
            <a:lvl3pPr marL="403988" indent="0">
              <a:buNone/>
              <a:defRPr/>
            </a:lvl3pPr>
            <a:lvl4pPr marL="616967" indent="0">
              <a:buNone/>
              <a:defRPr/>
            </a:lvl4pPr>
            <a:lvl5pPr marL="778967" indent="0">
              <a:buNone/>
              <a:defRPr/>
            </a:lvl5pPr>
          </a:lstStyle>
          <a:p>
            <a:pPr lvl="0"/>
            <a:r>
              <a:rPr lang="en-GB" noProof="0" smtClean="0"/>
              <a:t>+00 (0)00 0000 0000</a:t>
            </a:r>
            <a:endParaRPr lang="en-GB" noProof="0"/>
          </a:p>
        </p:txBody>
      </p:sp>
      <p:sp>
        <p:nvSpPr>
          <p:cNvPr id="19" name="Text Placeholder 2"/>
          <p:cNvSpPr>
            <a:spLocks noGrp="1"/>
          </p:cNvSpPr>
          <p:nvPr>
            <p:ph idx="22" hasCustomPrompt="1"/>
          </p:nvPr>
        </p:nvSpPr>
        <p:spPr bwMode="auto">
          <a:xfrm>
            <a:off x="552764" y="1984095"/>
            <a:ext cx="8044541" cy="99335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55688" indent="0">
              <a:buNone/>
              <a:defRPr b="0" baseline="0"/>
            </a:lvl1pPr>
            <a:lvl2pPr marL="204188" indent="0">
              <a:buNone/>
              <a:defRPr/>
            </a:lvl2pPr>
            <a:lvl3pPr marL="403988" indent="0">
              <a:buNone/>
              <a:defRPr/>
            </a:lvl3pPr>
            <a:lvl4pPr marL="616967" indent="0">
              <a:buNone/>
              <a:defRPr/>
            </a:lvl4pPr>
            <a:lvl5pPr marL="778967" indent="0">
              <a:buNone/>
              <a:defRPr/>
            </a:lvl5pPr>
          </a:lstStyle>
          <a:p>
            <a:pPr lvl="0"/>
            <a:r>
              <a:rPr lang="en-GB" noProof="0" smtClean="0"/>
              <a:t>GS1 Address</a:t>
            </a:r>
            <a:endParaRPr lang="en-GB" noProof="0"/>
          </a:p>
        </p:txBody>
      </p:sp>
      <p:sp>
        <p:nvSpPr>
          <p:cNvPr id="21" name="Content Placeholder 20"/>
          <p:cNvSpPr>
            <a:spLocks noGrp="1"/>
          </p:cNvSpPr>
          <p:nvPr>
            <p:ph sz="quarter" idx="23" hasCustomPrompt="1"/>
          </p:nvPr>
        </p:nvSpPr>
        <p:spPr>
          <a:xfrm>
            <a:off x="506107" y="3017322"/>
            <a:ext cx="438450" cy="247372"/>
          </a:xfrm>
          <a:prstGeom prst="rect">
            <a:avLst/>
          </a:prstGeom>
        </p:spPr>
        <p:txBody>
          <a:bodyPr vert="horz" lIns="144000"/>
          <a:lstStyle>
            <a:lvl1pPr marL="55688" indent="0">
              <a:spcBef>
                <a:spcPts val="0"/>
              </a:spcBef>
              <a:buFontTx/>
              <a:buNone/>
              <a:defRPr b="1" i="0"/>
            </a:lvl1pPr>
            <a:lvl2pPr marL="204188" indent="0">
              <a:spcBef>
                <a:spcPts val="0"/>
              </a:spcBef>
              <a:buFontTx/>
              <a:buNone/>
              <a:defRPr b="1" i="0"/>
            </a:lvl2pPr>
            <a:lvl3pPr marL="403988" indent="0">
              <a:spcBef>
                <a:spcPts val="0"/>
              </a:spcBef>
              <a:buFontTx/>
              <a:buNone/>
              <a:defRPr b="1" i="0"/>
            </a:lvl3pPr>
            <a:lvl4pPr marL="0" indent="0">
              <a:spcBef>
                <a:spcPts val="0"/>
              </a:spcBef>
              <a:buFontTx/>
              <a:buNone/>
              <a:defRPr sz="1350" b="1" i="0"/>
            </a:lvl4pPr>
            <a:lvl5pPr marL="778967" indent="0">
              <a:spcBef>
                <a:spcPts val="0"/>
              </a:spcBef>
              <a:buFontTx/>
              <a:buNone/>
              <a:defRPr b="1" i="0"/>
            </a:lvl5pPr>
          </a:lstStyle>
          <a:p>
            <a:pPr lvl="3"/>
            <a:r>
              <a:rPr lang="en-GB" noProof="0" smtClean="0"/>
              <a:t>T</a:t>
            </a:r>
            <a:endParaRPr lang="en-GB" noProof="0"/>
          </a:p>
        </p:txBody>
      </p:sp>
      <p:sp>
        <p:nvSpPr>
          <p:cNvPr id="23" name="Content Placeholder 20"/>
          <p:cNvSpPr>
            <a:spLocks noGrp="1"/>
          </p:cNvSpPr>
          <p:nvPr>
            <p:ph sz="quarter" idx="24" hasCustomPrompt="1"/>
          </p:nvPr>
        </p:nvSpPr>
        <p:spPr>
          <a:xfrm>
            <a:off x="506107" y="3273797"/>
            <a:ext cx="438450" cy="247372"/>
          </a:xfrm>
          <a:prstGeom prst="rect">
            <a:avLst/>
          </a:prstGeom>
        </p:spPr>
        <p:txBody>
          <a:bodyPr vert="horz" lIns="144000"/>
          <a:lstStyle>
            <a:lvl1pPr marL="55688" indent="0">
              <a:spcBef>
                <a:spcPts val="0"/>
              </a:spcBef>
              <a:buFontTx/>
              <a:buNone/>
              <a:defRPr b="1" i="0"/>
            </a:lvl1pPr>
            <a:lvl2pPr marL="204188" indent="0">
              <a:spcBef>
                <a:spcPts val="0"/>
              </a:spcBef>
              <a:buFontTx/>
              <a:buNone/>
              <a:defRPr b="1" i="0"/>
            </a:lvl2pPr>
            <a:lvl3pPr marL="403988" indent="0">
              <a:spcBef>
                <a:spcPts val="0"/>
              </a:spcBef>
              <a:buFontTx/>
              <a:buNone/>
              <a:defRPr b="1" i="0"/>
            </a:lvl3pPr>
            <a:lvl4pPr marL="0" indent="0">
              <a:spcBef>
                <a:spcPts val="0"/>
              </a:spcBef>
              <a:buFontTx/>
              <a:buNone/>
              <a:defRPr sz="1350" b="1" i="0"/>
            </a:lvl4pPr>
            <a:lvl5pPr marL="778967" indent="0">
              <a:spcBef>
                <a:spcPts val="0"/>
              </a:spcBef>
              <a:buFontTx/>
              <a:buNone/>
              <a:defRPr b="1" i="0"/>
            </a:lvl5pPr>
          </a:lstStyle>
          <a:p>
            <a:pPr lvl="3"/>
            <a:r>
              <a:rPr lang="en-GB" noProof="0" smtClean="0"/>
              <a:t>D</a:t>
            </a:r>
            <a:endParaRPr lang="en-GB" noProof="0"/>
          </a:p>
        </p:txBody>
      </p:sp>
      <p:sp>
        <p:nvSpPr>
          <p:cNvPr id="24" name="Content Placeholder 20"/>
          <p:cNvSpPr>
            <a:spLocks noGrp="1"/>
          </p:cNvSpPr>
          <p:nvPr>
            <p:ph sz="quarter" idx="25" hasCustomPrompt="1"/>
          </p:nvPr>
        </p:nvSpPr>
        <p:spPr>
          <a:xfrm>
            <a:off x="506107" y="3530271"/>
            <a:ext cx="438450" cy="247372"/>
          </a:xfrm>
          <a:prstGeom prst="rect">
            <a:avLst/>
          </a:prstGeom>
        </p:spPr>
        <p:txBody>
          <a:bodyPr vert="horz" lIns="144000"/>
          <a:lstStyle>
            <a:lvl1pPr marL="55688" indent="0">
              <a:spcBef>
                <a:spcPts val="0"/>
              </a:spcBef>
              <a:buFontTx/>
              <a:buNone/>
              <a:defRPr b="1" i="0"/>
            </a:lvl1pPr>
            <a:lvl2pPr marL="204188" indent="0">
              <a:spcBef>
                <a:spcPts val="0"/>
              </a:spcBef>
              <a:buFontTx/>
              <a:buNone/>
              <a:defRPr b="1" i="0"/>
            </a:lvl2pPr>
            <a:lvl3pPr marL="403988" indent="0">
              <a:spcBef>
                <a:spcPts val="0"/>
              </a:spcBef>
              <a:buFontTx/>
              <a:buNone/>
              <a:defRPr b="1" i="0"/>
            </a:lvl3pPr>
            <a:lvl4pPr marL="0" indent="0">
              <a:spcBef>
                <a:spcPts val="0"/>
              </a:spcBef>
              <a:buFontTx/>
              <a:buNone/>
              <a:defRPr sz="1350" b="1" i="0"/>
            </a:lvl4pPr>
            <a:lvl5pPr marL="778967" indent="0">
              <a:spcBef>
                <a:spcPts val="0"/>
              </a:spcBef>
              <a:buFontTx/>
              <a:buNone/>
              <a:defRPr b="1" i="0"/>
            </a:lvl5pPr>
          </a:lstStyle>
          <a:p>
            <a:pPr lvl="3"/>
            <a:r>
              <a:rPr lang="en-GB" noProof="0" smtClean="0"/>
              <a:t>M</a:t>
            </a:r>
            <a:endParaRPr lang="en-GB" noProof="0"/>
          </a:p>
        </p:txBody>
      </p:sp>
      <p:sp>
        <p:nvSpPr>
          <p:cNvPr id="25" name="Content Placeholder 20"/>
          <p:cNvSpPr>
            <a:spLocks noGrp="1"/>
          </p:cNvSpPr>
          <p:nvPr>
            <p:ph sz="quarter" idx="26" hasCustomPrompt="1"/>
          </p:nvPr>
        </p:nvSpPr>
        <p:spPr>
          <a:xfrm>
            <a:off x="506107" y="3786747"/>
            <a:ext cx="438450" cy="247372"/>
          </a:xfrm>
          <a:prstGeom prst="rect">
            <a:avLst/>
          </a:prstGeom>
        </p:spPr>
        <p:txBody>
          <a:bodyPr vert="horz" lIns="144000"/>
          <a:lstStyle>
            <a:lvl1pPr marL="55688" indent="0">
              <a:spcBef>
                <a:spcPts val="0"/>
              </a:spcBef>
              <a:buFontTx/>
              <a:buNone/>
              <a:defRPr b="1" i="0"/>
            </a:lvl1pPr>
            <a:lvl2pPr marL="204188" indent="0">
              <a:spcBef>
                <a:spcPts val="0"/>
              </a:spcBef>
              <a:buFontTx/>
              <a:buNone/>
              <a:defRPr b="1" i="0"/>
            </a:lvl2pPr>
            <a:lvl3pPr marL="403988" indent="0">
              <a:spcBef>
                <a:spcPts val="0"/>
              </a:spcBef>
              <a:buFontTx/>
              <a:buNone/>
              <a:defRPr b="1" i="0"/>
            </a:lvl3pPr>
            <a:lvl4pPr marL="0" indent="0">
              <a:spcBef>
                <a:spcPts val="0"/>
              </a:spcBef>
              <a:buFontTx/>
              <a:buNone/>
              <a:defRPr sz="1350" b="1" i="0"/>
            </a:lvl4pPr>
            <a:lvl5pPr marL="778967" indent="0">
              <a:spcBef>
                <a:spcPts val="0"/>
              </a:spcBef>
              <a:buFontTx/>
              <a:buNone/>
              <a:defRPr b="1" i="0"/>
            </a:lvl5pPr>
          </a:lstStyle>
          <a:p>
            <a:pPr lvl="3"/>
            <a:r>
              <a:rPr lang="en-GB" noProof="0" smtClean="0"/>
              <a:t>E</a:t>
            </a:r>
            <a:endParaRPr lang="en-GB" noProof="0"/>
          </a:p>
        </p:txBody>
      </p:sp>
      <p:sp>
        <p:nvSpPr>
          <p:cNvPr id="2" name="Slide Number Placeholder 1"/>
          <p:cNvSpPr>
            <a:spLocks noGrp="1"/>
          </p:cNvSpPr>
          <p:nvPr>
            <p:ph type="sldNum" sz="quarter" idx="27"/>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737082775"/>
      </p:ext>
    </p:extLst>
  </p:cSld>
  <p:clrMapOvr>
    <a:masterClrMapping/>
  </p:clrMapOvr>
  <p:transition spd="slow">
    <p:push dir="u"/>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es-ES">
              <a:solidFill>
                <a:srgbClr val="454545"/>
              </a:solidFill>
            </a:endParaRPr>
          </a:p>
        </p:txBody>
      </p:sp>
      <p:sp>
        <p:nvSpPr>
          <p:cNvPr id="5"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es-ES">
              <a:solidFill>
                <a:srgbClr val="454545"/>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578C48-8A39-410A-B458-4A1BB679294B}" type="slidenum">
              <a:rPr lang="es-ES"/>
              <a:pPr>
                <a:defRPr/>
              </a:pPr>
              <a:t>‹#›</a:t>
            </a:fld>
            <a:endParaRPr lang="es-ES"/>
          </a:p>
        </p:txBody>
      </p:sp>
    </p:spTree>
    <p:extLst>
      <p:ext uri="{BB962C8B-B14F-4D97-AF65-F5344CB8AC3E}">
        <p14:creationId xmlns:p14="http://schemas.microsoft.com/office/powerpoint/2010/main" val="1265949385"/>
      </p:ext>
    </p:extLst>
  </p:cSld>
  <p:clrMapOvr>
    <a:masterClrMapping/>
  </p:clrMapOvr>
  <p:transition spd="slow">
    <p:push dir="u"/>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533400" y="1157287"/>
            <a:ext cx="4032000" cy="3414713"/>
          </a:xfrm>
          <a:prstGeom prst="rect">
            <a:avLst/>
          </a:prstGeom>
        </p:spPr>
        <p:txBody>
          <a:bodyPr>
            <a:normAutofit/>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83735" y="1157287"/>
            <a:ext cx="4000967" cy="3414713"/>
          </a:xfrm>
          <a:prstGeom prst="rect">
            <a:avLst/>
          </a:prstGeom>
        </p:spPr>
        <p:txBody>
          <a:bodyPr>
            <a:normAutofit/>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Rectangle 12"/>
          <p:cNvSpPr>
            <a:spLocks noGrp="1" noChangeArrowheads="1"/>
          </p:cNvSpPr>
          <p:nvPr>
            <p:ph type="sldNum" sz="quarter" idx="10"/>
          </p:nvPr>
        </p:nvSpPr>
        <p:spPr>
          <a:ln/>
        </p:spPr>
        <p:txBody>
          <a:bodyPr/>
          <a:lstStyle>
            <a:lvl1pPr>
              <a:defRPr/>
            </a:lvl1pPr>
          </a:lstStyle>
          <a:p>
            <a:fld id="{5534046F-A009-9142-887B-3C1E2AA1E3DE}" type="slidenum">
              <a:rPr lang="en-US"/>
              <a:pPr/>
              <a:t>‹#›</a:t>
            </a:fld>
            <a:endParaRPr lang="en-US"/>
          </a:p>
        </p:txBody>
      </p:sp>
    </p:spTree>
    <p:extLst>
      <p:ext uri="{BB962C8B-B14F-4D97-AF65-F5344CB8AC3E}">
        <p14:creationId xmlns:p14="http://schemas.microsoft.com/office/powerpoint/2010/main" val="2693076424"/>
      </p:ext>
    </p:extLst>
  </p:cSld>
  <p:clrMapOvr>
    <a:masterClrMapping/>
  </p:clrMapOvr>
  <p:transition spd="slow">
    <p:push dir="u"/>
  </p:transition>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Full Duoton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5" name="Rectangle 4"/>
          <p:cNvSpPr/>
          <p:nvPr userDrawn="1"/>
        </p:nvSpPr>
        <p:spPr>
          <a:xfrm>
            <a:off x="0" y="0"/>
            <a:ext cx="9144000" cy="4541292"/>
          </a:xfrm>
          <a:prstGeom prst="rect">
            <a:avLst/>
          </a:prstGeom>
          <a:solidFill>
            <a:schemeClr val="bg1">
              <a:lumMod val="95000"/>
            </a:schemeClr>
          </a:solidFill>
          <a:ln w="25400" cap="flat" cmpd="sng" algn="ctr">
            <a:noFill/>
            <a:prstDash val="solid"/>
          </a:ln>
          <a:effectLst/>
        </p:spPr>
        <p:txBody>
          <a:bodyPr rtlCol="0" anchor="ctr"/>
          <a:lstStyle/>
          <a:p>
            <a:pPr algn="ctr" defTabSz="914400"/>
            <a:endParaRPr lang="en-US" kern="0">
              <a:solidFill>
                <a:sysClr val="window" lastClr="FFFFFF"/>
              </a:solidFill>
            </a:endParaRPr>
          </a:p>
        </p:txBody>
      </p:sp>
    </p:spTree>
    <p:extLst>
      <p:ext uri="{BB962C8B-B14F-4D97-AF65-F5344CB8AC3E}">
        <p14:creationId xmlns:p14="http://schemas.microsoft.com/office/powerpoint/2010/main" val="3894342572"/>
      </p:ext>
    </p:extLst>
  </p:cSld>
  <p:clrMapOvr>
    <a:masterClrMapping/>
  </p:clrMapOvr>
  <p:transition spd="slow">
    <p:push dir="u"/>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Apparel &amp; General Merchandis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5" name="Rectangle 4"/>
          <p:cNvSpPr/>
          <p:nvPr userDrawn="1"/>
        </p:nvSpPr>
        <p:spPr>
          <a:xfrm>
            <a:off x="0" y="0"/>
            <a:ext cx="9144000" cy="4541292"/>
          </a:xfrm>
          <a:prstGeom prst="rect">
            <a:avLst/>
          </a:prstGeom>
          <a:solidFill>
            <a:schemeClr val="accent6"/>
          </a:solidFill>
          <a:ln w="25400" cap="flat" cmpd="sng" algn="ctr">
            <a:noFill/>
            <a:prstDash val="solid"/>
          </a:ln>
          <a:effectLst/>
        </p:spPr>
        <p:txBody>
          <a:bodyPr rtlCol="0" anchor="ctr"/>
          <a:lstStyle/>
          <a:p>
            <a:pPr algn="ctr" defTabSz="914400"/>
            <a:endParaRPr lang="en-US" kern="0">
              <a:solidFill>
                <a:sysClr val="window" lastClr="FFFFFF"/>
              </a:solidFill>
            </a:endParaRPr>
          </a:p>
        </p:txBody>
      </p:sp>
    </p:spTree>
    <p:extLst>
      <p:ext uri="{BB962C8B-B14F-4D97-AF65-F5344CB8AC3E}">
        <p14:creationId xmlns:p14="http://schemas.microsoft.com/office/powerpoint/2010/main" val="867844817"/>
      </p:ext>
    </p:extLst>
  </p:cSld>
  <p:clrMapOvr>
    <a:masterClrMapping/>
  </p:clrMapOvr>
  <p:transition spd="slow">
    <p:push dir="u"/>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Foodservic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5" name="Rectangle 4"/>
          <p:cNvSpPr/>
          <p:nvPr userDrawn="1"/>
        </p:nvSpPr>
        <p:spPr>
          <a:xfrm>
            <a:off x="0" y="0"/>
            <a:ext cx="9144000" cy="4541292"/>
          </a:xfrm>
          <a:prstGeom prst="rect">
            <a:avLst/>
          </a:prstGeom>
          <a:solidFill>
            <a:schemeClr val="accent3"/>
          </a:solidFill>
          <a:ln w="25400" cap="flat" cmpd="sng" algn="ctr">
            <a:noFill/>
            <a:prstDash val="solid"/>
          </a:ln>
          <a:effectLst/>
        </p:spPr>
        <p:txBody>
          <a:bodyPr rtlCol="0" anchor="ctr"/>
          <a:lstStyle/>
          <a:p>
            <a:pPr algn="ctr" defTabSz="914400"/>
            <a:endParaRPr lang="en-US" kern="0">
              <a:solidFill>
                <a:sysClr val="window" lastClr="FFFFFF"/>
              </a:solidFill>
            </a:endParaRPr>
          </a:p>
        </p:txBody>
      </p:sp>
    </p:spTree>
    <p:extLst>
      <p:ext uri="{BB962C8B-B14F-4D97-AF65-F5344CB8AC3E}">
        <p14:creationId xmlns:p14="http://schemas.microsoft.com/office/powerpoint/2010/main" val="1827823002"/>
      </p:ext>
    </p:extLst>
  </p:cSld>
  <p:clrMapOvr>
    <a:masterClrMapping/>
  </p:clrMapOvr>
  <p:transition spd="slow">
    <p:push dir="u"/>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Healthcar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5" name="Rectangle 4"/>
          <p:cNvSpPr/>
          <p:nvPr userDrawn="1"/>
        </p:nvSpPr>
        <p:spPr>
          <a:xfrm>
            <a:off x="0" y="0"/>
            <a:ext cx="9144000" cy="4541292"/>
          </a:xfrm>
          <a:prstGeom prst="rect">
            <a:avLst/>
          </a:prstGeom>
          <a:solidFill>
            <a:schemeClr val="accent2"/>
          </a:solidFill>
          <a:ln w="25400" cap="flat" cmpd="sng" algn="ctr">
            <a:noFill/>
            <a:prstDash val="solid"/>
          </a:ln>
          <a:effectLst/>
        </p:spPr>
        <p:txBody>
          <a:bodyPr rtlCol="0" anchor="ctr"/>
          <a:lstStyle/>
          <a:p>
            <a:pPr algn="ctr" defTabSz="914400"/>
            <a:endParaRPr lang="en-US" kern="0">
              <a:solidFill>
                <a:sysClr val="window" lastClr="FFFFFF"/>
              </a:solidFill>
            </a:endParaRPr>
          </a:p>
        </p:txBody>
      </p:sp>
    </p:spTree>
    <p:extLst>
      <p:ext uri="{BB962C8B-B14F-4D97-AF65-F5344CB8AC3E}">
        <p14:creationId xmlns:p14="http://schemas.microsoft.com/office/powerpoint/2010/main" val="2915601389"/>
      </p:ext>
    </p:extLst>
  </p:cSld>
  <p:clrMapOvr>
    <a:masterClrMapping/>
  </p:clrMapOvr>
  <p:transition spd="slow">
    <p:push dir="u"/>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Transport &amp; Logistic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5" name="Rectangle 4"/>
          <p:cNvSpPr/>
          <p:nvPr userDrawn="1"/>
        </p:nvSpPr>
        <p:spPr>
          <a:xfrm>
            <a:off x="0" y="0"/>
            <a:ext cx="9144000" cy="4541292"/>
          </a:xfrm>
          <a:prstGeom prst="rect">
            <a:avLst/>
          </a:prstGeom>
          <a:solidFill>
            <a:srgbClr val="22BCB9"/>
          </a:solidFill>
          <a:ln w="25400" cap="flat" cmpd="sng" algn="ctr">
            <a:noFill/>
            <a:prstDash val="solid"/>
          </a:ln>
          <a:effectLst/>
        </p:spPr>
        <p:txBody>
          <a:bodyPr rtlCol="0" anchor="ctr"/>
          <a:lstStyle/>
          <a:p>
            <a:pPr algn="ctr" defTabSz="914400"/>
            <a:endParaRPr lang="en-US" kern="0">
              <a:solidFill>
                <a:sysClr val="window" lastClr="FFFFFF"/>
              </a:solidFill>
            </a:endParaRPr>
          </a:p>
        </p:txBody>
      </p:sp>
    </p:spTree>
    <p:extLst>
      <p:ext uri="{BB962C8B-B14F-4D97-AF65-F5344CB8AC3E}">
        <p14:creationId xmlns:p14="http://schemas.microsoft.com/office/powerpoint/2010/main" val="835558217"/>
      </p:ext>
    </p:extLst>
  </p:cSld>
  <p:clrMapOvr>
    <a:masterClrMapping/>
  </p:clrMapOvr>
  <p:transition spd="slow">
    <p:push dir="u"/>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Fresh Food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5" name="Rectangle 4"/>
          <p:cNvSpPr/>
          <p:nvPr userDrawn="1"/>
        </p:nvSpPr>
        <p:spPr>
          <a:xfrm>
            <a:off x="0" y="0"/>
            <a:ext cx="9144000" cy="4541292"/>
          </a:xfrm>
          <a:prstGeom prst="rect">
            <a:avLst/>
          </a:prstGeom>
          <a:solidFill>
            <a:schemeClr val="accent5"/>
          </a:solidFill>
          <a:ln w="25400" cap="flat" cmpd="sng" algn="ctr">
            <a:noFill/>
            <a:prstDash val="solid"/>
          </a:ln>
          <a:effectLst/>
        </p:spPr>
        <p:txBody>
          <a:bodyPr rtlCol="0" anchor="ctr"/>
          <a:lstStyle/>
          <a:p>
            <a:pPr algn="ctr" defTabSz="914400"/>
            <a:endParaRPr lang="en-US" kern="0">
              <a:solidFill>
                <a:sysClr val="window" lastClr="FFFFFF"/>
              </a:solidFill>
            </a:endParaRPr>
          </a:p>
        </p:txBody>
      </p:sp>
    </p:spTree>
    <p:extLst>
      <p:ext uri="{BB962C8B-B14F-4D97-AF65-F5344CB8AC3E}">
        <p14:creationId xmlns:p14="http://schemas.microsoft.com/office/powerpoint/2010/main" val="2318248611"/>
      </p:ext>
    </p:extLst>
  </p:cSld>
  <p:clrMapOvr>
    <a:masterClrMapping/>
  </p:clrMapOvr>
  <p:transition spd="slow">
    <p:push dir="u"/>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Technical Industrie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5" name="Rectangle 4"/>
          <p:cNvSpPr/>
          <p:nvPr userDrawn="1"/>
        </p:nvSpPr>
        <p:spPr>
          <a:xfrm>
            <a:off x="0" y="0"/>
            <a:ext cx="9144000" cy="4541292"/>
          </a:xfrm>
          <a:prstGeom prst="rect">
            <a:avLst/>
          </a:prstGeom>
          <a:solidFill>
            <a:srgbClr val="9DBB68"/>
          </a:solidFill>
          <a:ln w="25400" cap="flat" cmpd="sng" algn="ctr">
            <a:noFill/>
            <a:prstDash val="solid"/>
          </a:ln>
          <a:effectLst/>
        </p:spPr>
        <p:txBody>
          <a:bodyPr rtlCol="0" anchor="ctr"/>
          <a:lstStyle/>
          <a:p>
            <a:pPr algn="ctr" defTabSz="914400"/>
            <a:endParaRPr lang="en-US" kern="0">
              <a:solidFill>
                <a:sysClr val="window" lastClr="FFFFFF"/>
              </a:solidFill>
            </a:endParaRPr>
          </a:p>
        </p:txBody>
      </p:sp>
    </p:spTree>
    <p:extLst>
      <p:ext uri="{BB962C8B-B14F-4D97-AF65-F5344CB8AC3E}">
        <p14:creationId xmlns:p14="http://schemas.microsoft.com/office/powerpoint/2010/main" val="97712042"/>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6" name="Text Placeholder 5"/>
          <p:cNvSpPr>
            <a:spLocks noGrp="1"/>
          </p:cNvSpPr>
          <p:nvPr>
            <p:ph type="body" sz="quarter" idx="15" hasCustomPrompt="1"/>
          </p:nvPr>
        </p:nvSpPr>
        <p:spPr>
          <a:xfrm>
            <a:off x="546018" y="1091572"/>
            <a:ext cx="3784756" cy="55315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8" name="Text Placeholder 12"/>
          <p:cNvSpPr>
            <a:spLocks noGrp="1"/>
          </p:cNvSpPr>
          <p:nvPr>
            <p:ph type="body" sz="quarter" idx="17" hasCustomPrompt="1"/>
          </p:nvPr>
        </p:nvSpPr>
        <p:spPr>
          <a:xfrm>
            <a:off x="547187" y="1674815"/>
            <a:ext cx="3780956" cy="2825246"/>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9" name="Text Placeholder 5"/>
          <p:cNvSpPr>
            <a:spLocks noGrp="1"/>
          </p:cNvSpPr>
          <p:nvPr>
            <p:ph type="body" sz="quarter" idx="19" hasCustomPrompt="1"/>
          </p:nvPr>
        </p:nvSpPr>
        <p:spPr>
          <a:xfrm>
            <a:off x="4812564" y="1091572"/>
            <a:ext cx="3784756" cy="55315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0" name="Text Placeholder 12"/>
          <p:cNvSpPr>
            <a:spLocks noGrp="1"/>
          </p:cNvSpPr>
          <p:nvPr>
            <p:ph type="body" sz="quarter" idx="20" hasCustomPrompt="1"/>
          </p:nvPr>
        </p:nvSpPr>
        <p:spPr>
          <a:xfrm>
            <a:off x="4813733" y="1674815"/>
            <a:ext cx="3780956" cy="2825246"/>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5" name="Slide Number Placeholder 4"/>
          <p:cNvSpPr>
            <a:spLocks noGrp="1"/>
          </p:cNvSpPr>
          <p:nvPr>
            <p:ph type="sldNum" sz="quarter" idx="21"/>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832833954"/>
      </p:ext>
    </p:extLst>
  </p:cSld>
  <p:clrMapOvr>
    <a:masterClrMapping/>
  </p:clrMapOvr>
  <p:transition spd="slow">
    <p:push dir="u"/>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Retail">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5" name="Rectangle 4"/>
          <p:cNvSpPr/>
          <p:nvPr userDrawn="1"/>
        </p:nvSpPr>
        <p:spPr>
          <a:xfrm>
            <a:off x="0" y="0"/>
            <a:ext cx="9144000" cy="4541292"/>
          </a:xfrm>
          <a:prstGeom prst="rect">
            <a:avLst/>
          </a:prstGeom>
          <a:solidFill>
            <a:schemeClr val="accent4"/>
          </a:solidFill>
          <a:ln w="25400" cap="flat" cmpd="sng" algn="ctr">
            <a:noFill/>
            <a:prstDash val="solid"/>
          </a:ln>
          <a:effectLst/>
        </p:spPr>
        <p:txBody>
          <a:bodyPr rtlCol="0" anchor="ctr"/>
          <a:lstStyle/>
          <a:p>
            <a:pPr algn="ctr" defTabSz="914400"/>
            <a:endParaRPr lang="en-US" kern="0">
              <a:solidFill>
                <a:sysClr val="window" lastClr="FFFFFF"/>
              </a:solidFill>
            </a:endParaRPr>
          </a:p>
        </p:txBody>
      </p:sp>
    </p:spTree>
    <p:extLst>
      <p:ext uri="{BB962C8B-B14F-4D97-AF65-F5344CB8AC3E}">
        <p14:creationId xmlns:p14="http://schemas.microsoft.com/office/powerpoint/2010/main" val="4024847168"/>
      </p:ext>
    </p:extLst>
  </p:cSld>
  <p:clrMapOvr>
    <a:masterClrMapping/>
  </p:clrMapOvr>
  <p:transition spd="slow">
    <p:push dir="u"/>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Automotiv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5" name="Rectangle 4"/>
          <p:cNvSpPr/>
          <p:nvPr userDrawn="1"/>
        </p:nvSpPr>
        <p:spPr>
          <a:xfrm>
            <a:off x="0" y="0"/>
            <a:ext cx="9144000" cy="4541292"/>
          </a:xfrm>
          <a:prstGeom prst="rect">
            <a:avLst/>
          </a:prstGeom>
          <a:solidFill>
            <a:srgbClr val="89AADB"/>
          </a:solidFill>
          <a:ln w="25400" cap="flat" cmpd="sng" algn="ctr">
            <a:noFill/>
            <a:prstDash val="solid"/>
          </a:ln>
          <a:effectLst/>
        </p:spPr>
        <p:txBody>
          <a:bodyPr rtlCol="0" anchor="ctr"/>
          <a:lstStyle/>
          <a:p>
            <a:pPr algn="ctr" defTabSz="914400"/>
            <a:endParaRPr lang="en-US" kern="0">
              <a:solidFill>
                <a:sysClr val="window" lastClr="FFFFFF"/>
              </a:solidFill>
            </a:endParaRPr>
          </a:p>
        </p:txBody>
      </p:sp>
    </p:spTree>
    <p:extLst>
      <p:ext uri="{BB962C8B-B14F-4D97-AF65-F5344CB8AC3E}">
        <p14:creationId xmlns:p14="http://schemas.microsoft.com/office/powerpoint/2010/main" val="3763558777"/>
      </p:ext>
    </p:extLst>
  </p:cSld>
  <p:clrMapOvr>
    <a:masterClrMapping/>
  </p:clrMapOvr>
  <p:transition spd="slow">
    <p:push dir="u"/>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CP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5" name="Rectangle 4"/>
          <p:cNvSpPr/>
          <p:nvPr userDrawn="1"/>
        </p:nvSpPr>
        <p:spPr>
          <a:xfrm>
            <a:off x="0" y="0"/>
            <a:ext cx="9144000" cy="4541292"/>
          </a:xfrm>
          <a:prstGeom prst="rect">
            <a:avLst/>
          </a:prstGeom>
          <a:solidFill>
            <a:srgbClr val="FF8200"/>
          </a:solidFill>
          <a:ln w="25400" cap="flat" cmpd="sng" algn="ctr">
            <a:noFill/>
            <a:prstDash val="solid"/>
          </a:ln>
          <a:effectLst/>
        </p:spPr>
        <p:txBody>
          <a:bodyPr rtlCol="0" anchor="ctr"/>
          <a:lstStyle/>
          <a:p>
            <a:pPr algn="ctr" defTabSz="914400"/>
            <a:endParaRPr lang="en-US" kern="0">
              <a:solidFill>
                <a:sysClr val="window" lastClr="FFFFFF"/>
              </a:solidFill>
            </a:endParaRPr>
          </a:p>
        </p:txBody>
      </p:sp>
    </p:spTree>
    <p:extLst>
      <p:ext uri="{BB962C8B-B14F-4D97-AF65-F5344CB8AC3E}">
        <p14:creationId xmlns:p14="http://schemas.microsoft.com/office/powerpoint/2010/main" val="3187199067"/>
      </p:ext>
    </p:extLst>
  </p:cSld>
  <p:clrMapOvr>
    <a:masterClrMapping/>
  </p:clrMapOvr>
  <p:transition spd="slow">
    <p:push dir="u"/>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Agricultur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5" name="Rectangle 4"/>
          <p:cNvSpPr/>
          <p:nvPr userDrawn="1"/>
        </p:nvSpPr>
        <p:spPr>
          <a:xfrm>
            <a:off x="0" y="0"/>
            <a:ext cx="9144000" cy="4541292"/>
          </a:xfrm>
          <a:prstGeom prst="rect">
            <a:avLst/>
          </a:prstGeom>
          <a:solidFill>
            <a:srgbClr val="C1D82F"/>
          </a:solidFill>
          <a:ln w="25400" cap="flat" cmpd="sng" algn="ctr">
            <a:noFill/>
            <a:prstDash val="solid"/>
          </a:ln>
          <a:effectLst/>
        </p:spPr>
        <p:txBody>
          <a:bodyPr rtlCol="0" anchor="ctr"/>
          <a:lstStyle/>
          <a:p>
            <a:pPr algn="ctr" defTabSz="914400"/>
            <a:endParaRPr lang="en-US" kern="0">
              <a:solidFill>
                <a:sysClr val="window" lastClr="FFFFFF"/>
              </a:solidFill>
            </a:endParaRPr>
          </a:p>
        </p:txBody>
      </p:sp>
    </p:spTree>
    <p:extLst>
      <p:ext uri="{BB962C8B-B14F-4D97-AF65-F5344CB8AC3E}">
        <p14:creationId xmlns:p14="http://schemas.microsoft.com/office/powerpoint/2010/main" val="1733530046"/>
      </p:ext>
    </p:extLst>
  </p:cSld>
  <p:clrMapOvr>
    <a:masterClrMapping/>
  </p:clrMapOvr>
  <p:transition spd="slow">
    <p:push dir="u"/>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GB" noProof="0" smtClean="0"/>
              <a:t>Click to Edit Title</a:t>
            </a:r>
            <a:endParaRPr lang="en-GB" noProof="0"/>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1315389740"/>
      </p:ext>
    </p:extLst>
  </p:cSld>
  <p:clrMapOvr>
    <a:masterClrMapping/>
  </p:clrMapOvr>
  <p:transition spd="slow">
    <p:push dir="u"/>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GB" noProof="0" smtClean="0"/>
              <a:t>Click to Edit Title</a:t>
            </a:r>
            <a:endParaRPr lang="en-GB" noProof="0"/>
          </a:p>
        </p:txBody>
      </p:sp>
      <p:sp>
        <p:nvSpPr>
          <p:cNvPr id="8" name="Text Placeholder 2"/>
          <p:cNvSpPr>
            <a:spLocks noGrp="1"/>
          </p:cNvSpPr>
          <p:nvPr>
            <p:ph idx="11" hasCustomPrompt="1"/>
          </p:nvPr>
        </p:nvSpPr>
        <p:spPr bwMode="auto">
          <a:xfrm>
            <a:off x="447720" y="1091409"/>
            <a:ext cx="8241707" cy="331208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3148217617"/>
      </p:ext>
    </p:extLst>
  </p:cSld>
  <p:clrMapOvr>
    <a:masterClrMapping/>
  </p:clrMapOvr>
  <p:transition spd="slow">
    <p:push dir="u"/>
  </p:transition>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Text with Headin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39"/>
            <a:ext cx="8246492" cy="373561"/>
          </a:xfrm>
          <a:prstGeom prst="rect">
            <a:avLst/>
          </a:prstGeom>
        </p:spPr>
        <p:txBody>
          <a:bodyPr>
            <a:noAutofit/>
          </a:bodyPr>
          <a:lstStyle>
            <a:lvl1pPr marL="0" indent="0">
              <a:lnSpc>
                <a:spcPct val="100000"/>
              </a:lnSpc>
              <a:buFontTx/>
              <a:buNone/>
              <a:defRPr sz="1800" b="1" i="0"/>
            </a:lvl1pPr>
          </a:lstStyle>
          <a:p>
            <a:pPr lvl="0"/>
            <a:r>
              <a:rPr lang="en-GB" noProof="0" smtClean="0"/>
              <a:t>Click to edit heading</a:t>
            </a:r>
            <a:endParaRPr lang="en-GB" noProof="0"/>
          </a:p>
        </p:txBody>
      </p:sp>
      <p:sp>
        <p:nvSpPr>
          <p:cNvPr id="4" name="Title 3"/>
          <p:cNvSpPr>
            <a:spLocks noGrp="1"/>
          </p:cNvSpPr>
          <p:nvPr>
            <p:ph type="title" hasCustomPrompt="1"/>
          </p:nvPr>
        </p:nvSpPr>
        <p:spPr/>
        <p:txBody>
          <a:bodyPr/>
          <a:lstStyle/>
          <a:p>
            <a:r>
              <a:rPr lang="en-GB" noProof="0" smtClean="0"/>
              <a:t>Click to Edit Title</a:t>
            </a:r>
            <a:endParaRPr lang="en-GB" noProof="0"/>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7" name="Text Placeholder 2"/>
          <p:cNvSpPr>
            <a:spLocks noGrp="1"/>
          </p:cNvSpPr>
          <p:nvPr>
            <p:ph idx="15" hasCustomPrompt="1"/>
          </p:nvPr>
        </p:nvSpPr>
        <p:spPr bwMode="auto">
          <a:xfrm>
            <a:off x="447720" y="1555059"/>
            <a:ext cx="8241707" cy="284843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Tree>
    <p:extLst>
      <p:ext uri="{BB962C8B-B14F-4D97-AF65-F5344CB8AC3E}">
        <p14:creationId xmlns:p14="http://schemas.microsoft.com/office/powerpoint/2010/main" val="257127829"/>
      </p:ext>
    </p:extLst>
  </p:cSld>
  <p:clrMapOvr>
    <a:masterClrMapping/>
  </p:clrMapOvr>
  <p:transition spd="slow">
    <p:push dir="u"/>
  </p:transition>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2-Line Introduction">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0"/>
            <a:ext cx="8246492" cy="650378"/>
          </a:xfrm>
          <a:prstGeom prst="rect">
            <a:avLst/>
          </a:prstGeom>
        </p:spPr>
        <p:txBody>
          <a:bodyPr>
            <a:noAutofit/>
          </a:bodyPr>
          <a:lstStyle>
            <a:lvl1pPr marL="0" indent="0">
              <a:lnSpc>
                <a:spcPct val="100000"/>
              </a:lnSpc>
              <a:buFontTx/>
              <a:buNone/>
              <a:defRPr sz="1800" b="1" i="0">
                <a:solidFill>
                  <a:schemeClr val="accent1"/>
                </a:solidFill>
              </a:defRPr>
            </a:lvl1pPr>
          </a:lstStyle>
          <a:p>
            <a:pPr lvl="0"/>
            <a:r>
              <a:rPr lang="en-GB" noProof="0" smtClean="0"/>
              <a:t>Click to edit text. Main idea, quote, or phrase two lines and under may go in this text box. </a:t>
            </a:r>
            <a:endParaRPr lang="en-GB" noProof="0"/>
          </a:p>
        </p:txBody>
      </p:sp>
      <p:sp>
        <p:nvSpPr>
          <p:cNvPr id="4" name="Title 3"/>
          <p:cNvSpPr>
            <a:spLocks noGrp="1"/>
          </p:cNvSpPr>
          <p:nvPr>
            <p:ph type="title" hasCustomPrompt="1"/>
          </p:nvPr>
        </p:nvSpPr>
        <p:spPr/>
        <p:txBody>
          <a:bodyPr/>
          <a:lstStyle/>
          <a:p>
            <a:r>
              <a:rPr lang="en-GB" noProof="0" smtClean="0"/>
              <a:t>Click to Edit Title</a:t>
            </a:r>
            <a:endParaRPr lang="en-GB" noProof="0"/>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7" name="Text Placeholder 2"/>
          <p:cNvSpPr>
            <a:spLocks noGrp="1"/>
          </p:cNvSpPr>
          <p:nvPr>
            <p:ph idx="15" hasCustomPrompt="1"/>
          </p:nvPr>
        </p:nvSpPr>
        <p:spPr bwMode="auto">
          <a:xfrm>
            <a:off x="447720" y="1833518"/>
            <a:ext cx="8241707" cy="256997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Tree>
    <p:extLst>
      <p:ext uri="{BB962C8B-B14F-4D97-AF65-F5344CB8AC3E}">
        <p14:creationId xmlns:p14="http://schemas.microsoft.com/office/powerpoint/2010/main" val="3515602685"/>
      </p:ext>
    </p:extLst>
  </p:cSld>
  <p:clrMapOvr>
    <a:masterClrMapping/>
  </p:clrMapOvr>
  <p:transition spd="slow">
    <p:push dir="u"/>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3-Line Introduction 2">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0"/>
            <a:ext cx="8246492" cy="870872"/>
          </a:xfrm>
          <a:prstGeom prst="rect">
            <a:avLst/>
          </a:prstGeom>
        </p:spPr>
        <p:txBody>
          <a:bodyPr>
            <a:noAutofit/>
          </a:bodyPr>
          <a:lstStyle>
            <a:lvl1pPr marL="0" marR="0" indent="0" algn="l" defTabSz="457155" rtl="0" eaLnBrk="1" fontAlgn="base" latinLnBrk="0" hangingPunct="1">
              <a:lnSpc>
                <a:spcPct val="100000"/>
              </a:lnSpc>
              <a:spcBef>
                <a:spcPct val="20000"/>
              </a:spcBef>
              <a:spcAft>
                <a:spcPct val="0"/>
              </a:spcAft>
              <a:buClr>
                <a:schemeClr val="accent1"/>
              </a:buClr>
              <a:buSzTx/>
              <a:buFontTx/>
              <a:buNone/>
              <a:tabLst/>
              <a:defRPr sz="1800" b="1" i="0">
                <a:solidFill>
                  <a:schemeClr val="accent1"/>
                </a:solidFill>
              </a:defRPr>
            </a:lvl1pPr>
          </a:lstStyle>
          <a:p>
            <a:pPr marL="0" marR="0" lvl="0" indent="0" algn="l" defTabSz="457155" rtl="0" eaLnBrk="1" fontAlgn="base" latinLnBrk="0" hangingPunct="1">
              <a:lnSpc>
                <a:spcPct val="100000"/>
              </a:lnSpc>
              <a:spcBef>
                <a:spcPct val="20000"/>
              </a:spcBef>
              <a:spcAft>
                <a:spcPct val="0"/>
              </a:spcAft>
              <a:buClr>
                <a:schemeClr val="accent1"/>
              </a:buClr>
              <a:buSzTx/>
              <a:buFontTx/>
              <a:buNone/>
              <a:tabLst/>
              <a:defRPr/>
            </a:pPr>
            <a:r>
              <a:rPr lang="en-GB" noProof="0" smtClean="0"/>
              <a:t>Click to edit text. Main idea, quote, or phrase three lines and under may go in this text box. For text over three lines adjust the size of this box.</a:t>
            </a:r>
            <a:endParaRPr lang="en-GB" noProof="0"/>
          </a:p>
        </p:txBody>
      </p:sp>
      <p:sp>
        <p:nvSpPr>
          <p:cNvPr id="4" name="Title 3"/>
          <p:cNvSpPr>
            <a:spLocks noGrp="1"/>
          </p:cNvSpPr>
          <p:nvPr>
            <p:ph type="title" hasCustomPrompt="1"/>
          </p:nvPr>
        </p:nvSpPr>
        <p:spPr/>
        <p:txBody>
          <a:bodyPr/>
          <a:lstStyle/>
          <a:p>
            <a:r>
              <a:rPr lang="en-GB" noProof="0" smtClean="0"/>
              <a:t>Click to Edit Title</a:t>
            </a:r>
            <a:endParaRPr lang="en-GB" noProof="0"/>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7" name="Text Placeholder 2"/>
          <p:cNvSpPr>
            <a:spLocks noGrp="1"/>
          </p:cNvSpPr>
          <p:nvPr>
            <p:ph idx="15" hasCustomPrompt="1"/>
          </p:nvPr>
        </p:nvSpPr>
        <p:spPr bwMode="auto">
          <a:xfrm>
            <a:off x="447720" y="2057401"/>
            <a:ext cx="8241707" cy="234609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Tree>
    <p:extLst>
      <p:ext uri="{BB962C8B-B14F-4D97-AF65-F5344CB8AC3E}">
        <p14:creationId xmlns:p14="http://schemas.microsoft.com/office/powerpoint/2010/main" val="1304540120"/>
      </p:ext>
    </p:extLst>
  </p:cSld>
  <p:clrMapOvr>
    <a:masterClrMapping/>
  </p:clrMapOvr>
  <p:transition spd="slow">
    <p:push dir="u"/>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6" name="Text Placeholder 5"/>
          <p:cNvSpPr>
            <a:spLocks noGrp="1"/>
          </p:cNvSpPr>
          <p:nvPr>
            <p:ph type="body" sz="quarter" idx="15" hasCustomPrompt="1"/>
          </p:nvPr>
        </p:nvSpPr>
        <p:spPr>
          <a:xfrm>
            <a:off x="454995" y="1091572"/>
            <a:ext cx="3917637" cy="553158"/>
          </a:xfrm>
          <a:prstGeom prst="rect">
            <a:avLst/>
          </a:prstGeom>
        </p:spPr>
        <p:txBody>
          <a:bodyPr anchor="b" anchorCtr="0">
            <a:noAutofit/>
          </a:bodyPr>
          <a:lstStyle>
            <a:lvl1pPr marL="0" indent="0">
              <a:lnSpc>
                <a:spcPct val="100000"/>
              </a:lnSpc>
              <a:buFontTx/>
              <a:buNone/>
              <a:defRPr sz="1800" b="1" i="0"/>
            </a:lvl1pPr>
          </a:lstStyle>
          <a:p>
            <a:pPr lvl="0"/>
            <a:r>
              <a:rPr lang="en-GB" noProof="0" smtClean="0"/>
              <a:t>Click to edit heading</a:t>
            </a:r>
            <a:endParaRPr lang="en-GB" noProof="0"/>
          </a:p>
        </p:txBody>
      </p:sp>
      <p:sp>
        <p:nvSpPr>
          <p:cNvPr id="18" name="Text Placeholder 12"/>
          <p:cNvSpPr>
            <a:spLocks noGrp="1"/>
          </p:cNvSpPr>
          <p:nvPr>
            <p:ph type="body" sz="quarter" idx="17" hasCustomPrompt="1"/>
          </p:nvPr>
        </p:nvSpPr>
        <p:spPr>
          <a:xfrm>
            <a:off x="455719" y="1674817"/>
            <a:ext cx="3916035" cy="2728908"/>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1" name="Text Placeholder 5"/>
          <p:cNvSpPr>
            <a:spLocks noGrp="1"/>
          </p:cNvSpPr>
          <p:nvPr>
            <p:ph type="body" sz="quarter" idx="19" hasCustomPrompt="1"/>
          </p:nvPr>
        </p:nvSpPr>
        <p:spPr>
          <a:xfrm>
            <a:off x="4772025" y="1091572"/>
            <a:ext cx="3918272" cy="553158"/>
          </a:xfrm>
          <a:prstGeom prst="rect">
            <a:avLst/>
          </a:prstGeom>
        </p:spPr>
        <p:txBody>
          <a:bodyPr anchor="b" anchorCtr="0">
            <a:noAutofit/>
          </a:bodyPr>
          <a:lstStyle>
            <a:lvl1pPr marL="0" indent="0">
              <a:lnSpc>
                <a:spcPct val="100000"/>
              </a:lnSpc>
              <a:buFontTx/>
              <a:buNone/>
              <a:defRPr sz="1800" b="1" i="0"/>
            </a:lvl1pPr>
          </a:lstStyle>
          <a:p>
            <a:pPr lvl="0"/>
            <a:r>
              <a:rPr lang="en-GB" noProof="0" smtClean="0"/>
              <a:t>Click to edit heading</a:t>
            </a:r>
            <a:endParaRPr lang="en-GB" noProof="0"/>
          </a:p>
        </p:txBody>
      </p:sp>
      <p:sp>
        <p:nvSpPr>
          <p:cNvPr id="12" name="Text Placeholder 12"/>
          <p:cNvSpPr>
            <a:spLocks noGrp="1"/>
          </p:cNvSpPr>
          <p:nvPr>
            <p:ph type="body" sz="quarter" idx="20" hasCustomPrompt="1"/>
          </p:nvPr>
        </p:nvSpPr>
        <p:spPr>
          <a:xfrm>
            <a:off x="4773384" y="1674817"/>
            <a:ext cx="3916035" cy="2728908"/>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4" name="Slide Number Placeholder 4"/>
          <p:cNvSpPr>
            <a:spLocks noGrp="1"/>
          </p:cNvSpPr>
          <p:nvPr>
            <p:ph type="sldNum" sz="quarter" idx="14"/>
          </p:nvPr>
        </p:nvSpPr>
        <p:spPr>
          <a:xfrm>
            <a:off x="8447485" y="4759630"/>
            <a:ext cx="247535" cy="150195"/>
          </a:xfrm>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2296589283"/>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6" name="Text Placeholder 5"/>
          <p:cNvSpPr>
            <a:spLocks noGrp="1"/>
          </p:cNvSpPr>
          <p:nvPr>
            <p:ph type="body" sz="quarter" idx="15" hasCustomPrompt="1"/>
          </p:nvPr>
        </p:nvSpPr>
        <p:spPr>
          <a:xfrm>
            <a:off x="546017" y="1091572"/>
            <a:ext cx="2477124" cy="553158"/>
          </a:xfrm>
          <a:prstGeom prst="rect">
            <a:avLst/>
          </a:prstGeom>
        </p:spPr>
        <p:txBody>
          <a:bodyPr anchor="b" anchorCtr="0">
            <a:noAutofit/>
          </a:bodyPr>
          <a:lstStyle>
            <a:lvl1pPr marL="0" indent="0">
              <a:buFontTx/>
              <a:buNone/>
              <a:defRPr sz="1125" b="1" i="0" baseline="0"/>
            </a:lvl1pPr>
          </a:lstStyle>
          <a:p>
            <a:pPr lvl="0"/>
            <a:r>
              <a:rPr lang="en-GB" noProof="0" smtClean="0"/>
              <a:t>Click to edit heading </a:t>
            </a:r>
            <a:endParaRPr lang="en-GB" noProof="0"/>
          </a:p>
        </p:txBody>
      </p:sp>
      <p:sp>
        <p:nvSpPr>
          <p:cNvPr id="18" name="Text Placeholder 12"/>
          <p:cNvSpPr>
            <a:spLocks noGrp="1"/>
          </p:cNvSpPr>
          <p:nvPr>
            <p:ph type="body" sz="quarter" idx="17" hasCustomPrompt="1"/>
          </p:nvPr>
        </p:nvSpPr>
        <p:spPr>
          <a:xfrm>
            <a:off x="547186" y="1685517"/>
            <a:ext cx="2474637" cy="2814545"/>
          </a:xfrm>
          <a:prstGeom prst="rect">
            <a:avLst/>
          </a:prstGeom>
        </p:spPr>
        <p:txBody>
          <a:bodyPr>
            <a:noAutofit/>
          </a:bodyPr>
          <a:lstStyle>
            <a:lvl1pPr>
              <a:lnSpc>
                <a:spcPct val="100000"/>
              </a:lnSpc>
              <a:buClr>
                <a:schemeClr val="accent1"/>
              </a:buClr>
              <a:defRPr sz="825"/>
            </a:lvl1pPr>
            <a:lvl2pPr>
              <a:lnSpc>
                <a:spcPct val="100000"/>
              </a:lnSpc>
              <a:buClr>
                <a:schemeClr val="accent1"/>
              </a:buClr>
              <a:defRPr sz="825"/>
            </a:lvl2pPr>
            <a:lvl3pPr>
              <a:lnSpc>
                <a:spcPct val="100000"/>
              </a:lnSpc>
              <a:buClr>
                <a:schemeClr val="accent1"/>
              </a:buClr>
              <a:defRPr sz="825"/>
            </a:lvl3pPr>
            <a:lvl4pPr>
              <a:lnSpc>
                <a:spcPct val="100000"/>
              </a:lnSpc>
              <a:buClr>
                <a:schemeClr val="accent1"/>
              </a:buClr>
              <a:defRPr sz="825"/>
            </a:lvl4pPr>
            <a:lvl5pPr>
              <a:lnSpc>
                <a:spcPct val="100000"/>
              </a:lnSpc>
              <a:buClr>
                <a:schemeClr val="accent1"/>
              </a:buClr>
              <a:defRPr sz="8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2" name="Text Placeholder 5"/>
          <p:cNvSpPr>
            <a:spLocks noGrp="1"/>
          </p:cNvSpPr>
          <p:nvPr>
            <p:ph type="body" sz="quarter" idx="18" hasCustomPrompt="1"/>
          </p:nvPr>
        </p:nvSpPr>
        <p:spPr>
          <a:xfrm>
            <a:off x="3349833" y="1091572"/>
            <a:ext cx="2477124" cy="553158"/>
          </a:xfrm>
          <a:prstGeom prst="rect">
            <a:avLst/>
          </a:prstGeom>
        </p:spPr>
        <p:txBody>
          <a:bodyPr anchor="b" anchorCtr="0">
            <a:noAutofit/>
          </a:bodyPr>
          <a:lstStyle>
            <a:lvl1pPr marL="0" indent="0">
              <a:buFontTx/>
              <a:buNone/>
              <a:defRPr sz="1125" b="1" i="0"/>
            </a:lvl1pPr>
          </a:lstStyle>
          <a:p>
            <a:pPr lvl="0"/>
            <a:r>
              <a:rPr lang="en-GB" noProof="0" smtClean="0"/>
              <a:t>Click to edit heading</a:t>
            </a:r>
            <a:endParaRPr lang="en-GB" noProof="0"/>
          </a:p>
        </p:txBody>
      </p:sp>
      <p:sp>
        <p:nvSpPr>
          <p:cNvPr id="13" name="Text Placeholder 12"/>
          <p:cNvSpPr>
            <a:spLocks noGrp="1"/>
          </p:cNvSpPr>
          <p:nvPr>
            <p:ph type="body" sz="quarter" idx="19" hasCustomPrompt="1"/>
          </p:nvPr>
        </p:nvSpPr>
        <p:spPr>
          <a:xfrm>
            <a:off x="3351002" y="1685517"/>
            <a:ext cx="2474637" cy="2814545"/>
          </a:xfrm>
          <a:prstGeom prst="rect">
            <a:avLst/>
          </a:prstGeom>
        </p:spPr>
        <p:txBody>
          <a:bodyPr>
            <a:noAutofit/>
          </a:bodyPr>
          <a:lstStyle>
            <a:lvl1pPr>
              <a:lnSpc>
                <a:spcPct val="100000"/>
              </a:lnSpc>
              <a:buClr>
                <a:schemeClr val="accent1"/>
              </a:buClr>
              <a:defRPr sz="825"/>
            </a:lvl1pPr>
            <a:lvl2pPr>
              <a:lnSpc>
                <a:spcPct val="100000"/>
              </a:lnSpc>
              <a:buClr>
                <a:schemeClr val="accent1"/>
              </a:buClr>
              <a:defRPr sz="825"/>
            </a:lvl2pPr>
            <a:lvl3pPr>
              <a:lnSpc>
                <a:spcPct val="100000"/>
              </a:lnSpc>
              <a:buClr>
                <a:schemeClr val="accent1"/>
              </a:buClr>
              <a:defRPr sz="825"/>
            </a:lvl3pPr>
            <a:lvl4pPr>
              <a:lnSpc>
                <a:spcPct val="100000"/>
              </a:lnSpc>
              <a:buClr>
                <a:schemeClr val="accent1"/>
              </a:buClr>
              <a:defRPr sz="825"/>
            </a:lvl4pPr>
            <a:lvl5pPr>
              <a:lnSpc>
                <a:spcPct val="100000"/>
              </a:lnSpc>
              <a:buClr>
                <a:schemeClr val="accent1"/>
              </a:buClr>
              <a:defRPr sz="8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5" name="Text Placeholder 5"/>
          <p:cNvSpPr>
            <a:spLocks noGrp="1"/>
          </p:cNvSpPr>
          <p:nvPr>
            <p:ph type="body" sz="quarter" idx="20" hasCustomPrompt="1"/>
          </p:nvPr>
        </p:nvSpPr>
        <p:spPr>
          <a:xfrm>
            <a:off x="6122454" y="1091572"/>
            <a:ext cx="2477124" cy="553158"/>
          </a:xfrm>
          <a:prstGeom prst="rect">
            <a:avLst/>
          </a:prstGeom>
        </p:spPr>
        <p:txBody>
          <a:bodyPr anchor="b" anchorCtr="0">
            <a:noAutofit/>
          </a:bodyPr>
          <a:lstStyle>
            <a:lvl1pPr marL="0" indent="0">
              <a:buFontTx/>
              <a:buNone/>
              <a:defRPr sz="1125" b="1" i="0"/>
            </a:lvl1pPr>
          </a:lstStyle>
          <a:p>
            <a:pPr lvl="0"/>
            <a:r>
              <a:rPr lang="en-GB" noProof="0" smtClean="0"/>
              <a:t>Click to edit heading</a:t>
            </a:r>
            <a:endParaRPr lang="en-GB" noProof="0"/>
          </a:p>
        </p:txBody>
      </p:sp>
      <p:sp>
        <p:nvSpPr>
          <p:cNvPr id="19" name="Text Placeholder 12"/>
          <p:cNvSpPr>
            <a:spLocks noGrp="1"/>
          </p:cNvSpPr>
          <p:nvPr>
            <p:ph type="body" sz="quarter" idx="21" hasCustomPrompt="1"/>
          </p:nvPr>
        </p:nvSpPr>
        <p:spPr>
          <a:xfrm>
            <a:off x="6123623" y="1685517"/>
            <a:ext cx="2474637" cy="2814545"/>
          </a:xfrm>
          <a:prstGeom prst="rect">
            <a:avLst/>
          </a:prstGeom>
        </p:spPr>
        <p:txBody>
          <a:bodyPr>
            <a:noAutofit/>
          </a:bodyPr>
          <a:lstStyle>
            <a:lvl1pPr>
              <a:lnSpc>
                <a:spcPct val="100000"/>
              </a:lnSpc>
              <a:buClr>
                <a:schemeClr val="accent1"/>
              </a:buClr>
              <a:defRPr sz="825"/>
            </a:lvl1pPr>
            <a:lvl2pPr>
              <a:lnSpc>
                <a:spcPct val="100000"/>
              </a:lnSpc>
              <a:buClr>
                <a:schemeClr val="accent1"/>
              </a:buClr>
              <a:defRPr sz="825"/>
            </a:lvl2pPr>
            <a:lvl3pPr>
              <a:lnSpc>
                <a:spcPct val="100000"/>
              </a:lnSpc>
              <a:buClr>
                <a:schemeClr val="accent1"/>
              </a:buClr>
              <a:defRPr sz="825"/>
            </a:lvl3pPr>
            <a:lvl4pPr>
              <a:lnSpc>
                <a:spcPct val="100000"/>
              </a:lnSpc>
              <a:buClr>
                <a:schemeClr val="accent1"/>
              </a:buClr>
              <a:defRPr sz="825"/>
            </a:lvl4pPr>
            <a:lvl5pPr>
              <a:lnSpc>
                <a:spcPct val="100000"/>
              </a:lnSpc>
              <a:buClr>
                <a:schemeClr val="accent1"/>
              </a:buClr>
              <a:defRPr sz="8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5" name="Slide Number Placeholder 4"/>
          <p:cNvSpPr>
            <a:spLocks noGrp="1"/>
          </p:cNvSpPr>
          <p:nvPr>
            <p:ph type="sldNum" sz="quarter" idx="2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633045361"/>
      </p:ext>
    </p:extLst>
  </p:cSld>
  <p:clrMapOvr>
    <a:masterClrMapping/>
  </p:clrMapOvr>
  <p:transition spd="slow">
    <p:push dir="u"/>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3-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6" name="Text Placeholder 5"/>
          <p:cNvSpPr>
            <a:spLocks noGrp="1"/>
          </p:cNvSpPr>
          <p:nvPr>
            <p:ph type="body" sz="quarter" idx="15" hasCustomPrompt="1"/>
          </p:nvPr>
        </p:nvSpPr>
        <p:spPr>
          <a:xfrm>
            <a:off x="447736" y="1091572"/>
            <a:ext cx="2511364" cy="553158"/>
          </a:xfrm>
          <a:prstGeom prst="rect">
            <a:avLst/>
          </a:prstGeom>
        </p:spPr>
        <p:txBody>
          <a:bodyPr anchor="b" anchorCtr="0">
            <a:noAutofit/>
          </a:bodyPr>
          <a:lstStyle>
            <a:lvl1pPr marL="0" indent="0">
              <a:lnSpc>
                <a:spcPct val="100000"/>
              </a:lnSpc>
              <a:buFontTx/>
              <a:buNone/>
              <a:defRPr sz="1500" b="1" i="0" baseline="0"/>
            </a:lvl1pPr>
          </a:lstStyle>
          <a:p>
            <a:pPr lvl="0"/>
            <a:r>
              <a:rPr lang="en-GB" noProof="0" smtClean="0"/>
              <a:t>Click to edit heading </a:t>
            </a:r>
            <a:endParaRPr lang="en-GB" noProof="0"/>
          </a:p>
        </p:txBody>
      </p:sp>
      <p:sp>
        <p:nvSpPr>
          <p:cNvPr id="18" name="Text Placeholder 12"/>
          <p:cNvSpPr>
            <a:spLocks noGrp="1"/>
          </p:cNvSpPr>
          <p:nvPr>
            <p:ph type="body" sz="quarter" idx="17" hasCustomPrompt="1"/>
          </p:nvPr>
        </p:nvSpPr>
        <p:spPr>
          <a:xfrm>
            <a:off x="447736" y="1685518"/>
            <a:ext cx="2510617" cy="2719125"/>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11" name="Text Placeholder 5"/>
          <p:cNvSpPr>
            <a:spLocks noGrp="1"/>
          </p:cNvSpPr>
          <p:nvPr>
            <p:ph type="body" sz="quarter" idx="23" hasCustomPrompt="1"/>
          </p:nvPr>
        </p:nvSpPr>
        <p:spPr>
          <a:xfrm>
            <a:off x="3272504" y="1091572"/>
            <a:ext cx="2511364" cy="553158"/>
          </a:xfrm>
          <a:prstGeom prst="rect">
            <a:avLst/>
          </a:prstGeom>
        </p:spPr>
        <p:txBody>
          <a:bodyPr anchor="b" anchorCtr="0">
            <a:noAutofit/>
          </a:bodyPr>
          <a:lstStyle>
            <a:lvl1pPr marL="0" indent="0">
              <a:lnSpc>
                <a:spcPct val="100000"/>
              </a:lnSpc>
              <a:buFontTx/>
              <a:buNone/>
              <a:defRPr sz="1500" b="1" i="0" baseline="0"/>
            </a:lvl1pPr>
          </a:lstStyle>
          <a:p>
            <a:pPr lvl="0"/>
            <a:r>
              <a:rPr lang="en-GB" noProof="0" smtClean="0"/>
              <a:t>Click to edit heading </a:t>
            </a:r>
            <a:endParaRPr lang="en-GB" noProof="0"/>
          </a:p>
        </p:txBody>
      </p:sp>
      <p:sp>
        <p:nvSpPr>
          <p:cNvPr id="14" name="Text Placeholder 12"/>
          <p:cNvSpPr>
            <a:spLocks noGrp="1"/>
          </p:cNvSpPr>
          <p:nvPr>
            <p:ph type="body" sz="quarter" idx="24" hasCustomPrompt="1"/>
          </p:nvPr>
        </p:nvSpPr>
        <p:spPr>
          <a:xfrm>
            <a:off x="3272878" y="1685518"/>
            <a:ext cx="2510617" cy="2719125"/>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7" name="Text Placeholder 5"/>
          <p:cNvSpPr>
            <a:spLocks noGrp="1"/>
          </p:cNvSpPr>
          <p:nvPr>
            <p:ph type="body" sz="quarter" idx="25" hasCustomPrompt="1"/>
          </p:nvPr>
        </p:nvSpPr>
        <p:spPr>
          <a:xfrm>
            <a:off x="6177676" y="1091572"/>
            <a:ext cx="2511364" cy="553158"/>
          </a:xfrm>
          <a:prstGeom prst="rect">
            <a:avLst/>
          </a:prstGeom>
        </p:spPr>
        <p:txBody>
          <a:bodyPr anchor="b" anchorCtr="0">
            <a:noAutofit/>
          </a:bodyPr>
          <a:lstStyle>
            <a:lvl1pPr marL="0" indent="0">
              <a:lnSpc>
                <a:spcPct val="100000"/>
              </a:lnSpc>
              <a:buFontTx/>
              <a:buNone/>
              <a:defRPr sz="1500" b="1" i="0" baseline="0"/>
            </a:lvl1pPr>
          </a:lstStyle>
          <a:p>
            <a:pPr lvl="0"/>
            <a:r>
              <a:rPr lang="en-GB" noProof="0" smtClean="0"/>
              <a:t>Click to edit heading </a:t>
            </a:r>
            <a:endParaRPr lang="en-GB" noProof="0"/>
          </a:p>
        </p:txBody>
      </p:sp>
      <p:sp>
        <p:nvSpPr>
          <p:cNvPr id="20" name="Text Placeholder 12"/>
          <p:cNvSpPr>
            <a:spLocks noGrp="1"/>
          </p:cNvSpPr>
          <p:nvPr>
            <p:ph type="body" sz="quarter" idx="26" hasCustomPrompt="1"/>
          </p:nvPr>
        </p:nvSpPr>
        <p:spPr>
          <a:xfrm>
            <a:off x="6178050" y="1685518"/>
            <a:ext cx="2510617" cy="2719125"/>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Tree>
    <p:extLst>
      <p:ext uri="{BB962C8B-B14F-4D97-AF65-F5344CB8AC3E}">
        <p14:creationId xmlns:p14="http://schemas.microsoft.com/office/powerpoint/2010/main" val="3964702485"/>
      </p:ext>
    </p:extLst>
  </p:cSld>
  <p:clrMapOvr>
    <a:masterClrMapping/>
  </p:clrMapOvr>
  <p:transition spd="slow">
    <p:push dir="u"/>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10" name="Text Placeholder 12"/>
          <p:cNvSpPr>
            <a:spLocks noGrp="1"/>
          </p:cNvSpPr>
          <p:nvPr>
            <p:ph type="body" sz="quarter" idx="20" hasCustomPrompt="1"/>
          </p:nvPr>
        </p:nvSpPr>
        <p:spPr>
          <a:xfrm>
            <a:off x="4626363" y="1814425"/>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2" name="Text Placeholder 5"/>
          <p:cNvSpPr>
            <a:spLocks noGrp="1"/>
          </p:cNvSpPr>
          <p:nvPr>
            <p:ph type="body" sz="quarter" idx="19" hasCustomPrompt="1"/>
          </p:nvPr>
        </p:nvSpPr>
        <p:spPr>
          <a:xfrm>
            <a:off x="4625009" y="1232301"/>
            <a:ext cx="4063787" cy="546541"/>
          </a:xfrm>
          <a:prstGeom prst="rect">
            <a:avLst/>
          </a:prstGeom>
        </p:spPr>
        <p:txBody>
          <a:bodyPr anchor="b" anchorCtr="0">
            <a:noAutofit/>
          </a:bodyPr>
          <a:lstStyle>
            <a:lvl1pPr marL="0" indent="0">
              <a:lnSpc>
                <a:spcPct val="100000"/>
              </a:lnSpc>
              <a:buFontTx/>
              <a:buNone/>
              <a:defRPr sz="1800" b="1" i="0"/>
            </a:lvl1pPr>
          </a:lstStyle>
          <a:p>
            <a:pPr lvl="0"/>
            <a:r>
              <a:rPr lang="en-GB" noProof="0" smtClean="0"/>
              <a:t>Click to edit heading</a:t>
            </a:r>
            <a:endParaRPr lang="en-GB" noProof="0"/>
          </a:p>
        </p:txBody>
      </p:sp>
      <p:sp>
        <p:nvSpPr>
          <p:cNvPr id="13" name="Picture Placeholder 4"/>
          <p:cNvSpPr>
            <a:spLocks noGrp="1"/>
          </p:cNvSpPr>
          <p:nvPr>
            <p:ph type="pic" sz="quarter" idx="14" hasCustomPrompt="1"/>
          </p:nvPr>
        </p:nvSpPr>
        <p:spPr>
          <a:xfrm>
            <a:off x="447675" y="1231199"/>
            <a:ext cx="3892250" cy="3049448"/>
          </a:xfrm>
          <a:prstGeom prst="rect">
            <a:avLst/>
          </a:prstGeom>
        </p:spPr>
        <p:txBody>
          <a:bodyPr anchor="t" anchorCtr="0">
            <a:normAutofit/>
          </a:bodyPr>
          <a:lstStyle>
            <a:lvl1pPr marL="0" indent="0">
              <a:buNone/>
              <a:defRPr sz="1400">
                <a:solidFill>
                  <a:schemeClr val="bg2"/>
                </a:solidFill>
              </a:defRPr>
            </a:lvl1pPr>
          </a:lstStyle>
          <a:p>
            <a:r>
              <a:rPr lang="en-GB" noProof="0" smtClean="0"/>
              <a:t>Photo Here </a:t>
            </a:r>
            <a:endParaRPr lang="en-GB" noProof="0"/>
          </a:p>
        </p:txBody>
      </p:sp>
    </p:spTree>
    <p:extLst>
      <p:ext uri="{BB962C8B-B14F-4D97-AF65-F5344CB8AC3E}">
        <p14:creationId xmlns:p14="http://schemas.microsoft.com/office/powerpoint/2010/main" val="450260588"/>
      </p:ext>
    </p:extLst>
  </p:cSld>
  <p:clrMapOvr>
    <a:masterClrMapping/>
  </p:clrMapOvr>
  <p:transition spd="slow">
    <p:push dir="u"/>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Photo Lef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5" name="Slide Number Placeholder 4"/>
          <p:cNvSpPr>
            <a:spLocks noGrp="1"/>
          </p:cNvSpPr>
          <p:nvPr>
            <p:ph type="sldNum" sz="quarter" idx="17"/>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8" name="Text Placeholder 5"/>
          <p:cNvSpPr>
            <a:spLocks noGrp="1"/>
          </p:cNvSpPr>
          <p:nvPr>
            <p:ph type="body" sz="quarter" idx="19" hasCustomPrompt="1"/>
          </p:nvPr>
        </p:nvSpPr>
        <p:spPr>
          <a:xfrm>
            <a:off x="4625009" y="1232301"/>
            <a:ext cx="4063787" cy="546541"/>
          </a:xfrm>
          <a:prstGeom prst="rect">
            <a:avLst/>
          </a:prstGeom>
        </p:spPr>
        <p:txBody>
          <a:bodyPr anchor="b" anchorCtr="0">
            <a:noAutofit/>
          </a:bodyPr>
          <a:lstStyle>
            <a:lvl1pPr marL="0" indent="0">
              <a:lnSpc>
                <a:spcPct val="100000"/>
              </a:lnSpc>
              <a:buFontTx/>
              <a:buNone/>
              <a:defRPr sz="1800" b="1" i="0"/>
            </a:lvl1pPr>
          </a:lstStyle>
          <a:p>
            <a:pPr lvl="0"/>
            <a:r>
              <a:rPr lang="en-GB" noProof="0" smtClean="0"/>
              <a:t>Click to edit heading</a:t>
            </a:r>
            <a:endParaRPr lang="en-GB" noProof="0"/>
          </a:p>
        </p:txBody>
      </p:sp>
      <p:sp>
        <p:nvSpPr>
          <p:cNvPr id="9" name="Text Placeholder 12"/>
          <p:cNvSpPr>
            <a:spLocks noGrp="1"/>
          </p:cNvSpPr>
          <p:nvPr>
            <p:ph type="body" sz="quarter" idx="20" hasCustomPrompt="1"/>
          </p:nvPr>
        </p:nvSpPr>
        <p:spPr>
          <a:xfrm>
            <a:off x="4626363" y="1814425"/>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1" name="Picture Placeholder 4"/>
          <p:cNvSpPr>
            <a:spLocks noGrp="1"/>
          </p:cNvSpPr>
          <p:nvPr>
            <p:ph type="pic" sz="quarter" idx="14" hasCustomPrompt="1"/>
          </p:nvPr>
        </p:nvSpPr>
        <p:spPr>
          <a:xfrm>
            <a:off x="447675" y="1231199"/>
            <a:ext cx="3892250" cy="2258995"/>
          </a:xfrm>
          <a:prstGeom prst="rect">
            <a:avLst/>
          </a:prstGeom>
        </p:spPr>
        <p:txBody>
          <a:bodyPr anchor="t" anchorCtr="0">
            <a:normAutofit/>
          </a:bodyPr>
          <a:lstStyle>
            <a:lvl1pPr marL="0" indent="0">
              <a:buNone/>
              <a:defRPr sz="1400">
                <a:solidFill>
                  <a:schemeClr val="bg2"/>
                </a:solidFill>
              </a:defRPr>
            </a:lvl1pPr>
          </a:lstStyle>
          <a:p>
            <a:r>
              <a:rPr lang="en-GB" noProof="0" smtClean="0"/>
              <a:t>Photo Here </a:t>
            </a:r>
            <a:endParaRPr lang="en-GB" noProof="0"/>
          </a:p>
        </p:txBody>
      </p:sp>
      <p:sp>
        <p:nvSpPr>
          <p:cNvPr id="4" name="Rectangle 3"/>
          <p:cNvSpPr/>
          <p:nvPr userDrawn="1"/>
        </p:nvSpPr>
        <p:spPr>
          <a:xfrm>
            <a:off x="447675"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a:lnSpc>
                <a:spcPct val="110000"/>
              </a:lnSpc>
              <a:defRPr/>
            </a:pPr>
            <a:endParaRPr lang="en-GB" sz="900" i="1" smtClean="0">
              <a:solidFill>
                <a:prstClr val="white"/>
              </a:solidFill>
            </a:endParaRPr>
          </a:p>
          <a:p>
            <a:pPr>
              <a:lnSpc>
                <a:spcPct val="110000"/>
              </a:lnSpc>
              <a:defRPr/>
            </a:pPr>
            <a:endParaRPr lang="en-GB" sz="900" i="1" smtClean="0">
              <a:solidFill>
                <a:prstClr val="white"/>
              </a:solidFill>
            </a:endParaRPr>
          </a:p>
          <a:p>
            <a:pPr>
              <a:lnSpc>
                <a:spcPct val="110000"/>
              </a:lnSpc>
            </a:pPr>
            <a:endParaRPr lang="en-GB" sz="900" i="1">
              <a:solidFill>
                <a:prstClr val="white"/>
              </a:solidFill>
            </a:endParaRPr>
          </a:p>
        </p:txBody>
      </p:sp>
      <p:sp>
        <p:nvSpPr>
          <p:cNvPr id="13" name="Text Placeholder 6"/>
          <p:cNvSpPr>
            <a:spLocks noGrp="1"/>
          </p:cNvSpPr>
          <p:nvPr>
            <p:ph type="body" sz="quarter" idx="22" hasCustomPrompt="1"/>
          </p:nvPr>
        </p:nvSpPr>
        <p:spPr>
          <a:xfrm>
            <a:off x="533400" y="3580261"/>
            <a:ext cx="3733800" cy="609600"/>
          </a:xfrm>
          <a:prstGeom prst="rect">
            <a:avLst/>
          </a:prstGeom>
        </p:spPr>
        <p:txBody>
          <a:bodyPr vert="horz" lIns="0" tIns="0" rIns="0" bIns="0"/>
          <a:lstStyle>
            <a:lvl1pPr marL="74250" marR="0" indent="0" algn="l" defTabSz="457155" rtl="0" eaLnBrk="1" fontAlgn="base" latinLnBrk="0" hangingPunct="1">
              <a:lnSpc>
                <a:spcPct val="110000"/>
              </a:lnSpc>
              <a:spcBef>
                <a:spcPts val="400"/>
              </a:spcBef>
              <a:spcAft>
                <a:spcPct val="0"/>
              </a:spcAft>
              <a:buClr>
                <a:schemeClr val="accent1"/>
              </a:buClr>
              <a:buSzTx/>
              <a:buFont typeface="Arial"/>
              <a:buNone/>
              <a:tabLst/>
              <a:defRPr sz="900" b="0" i="1" baseline="0">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50" marR="0" lvl="0" indent="0" algn="l" defTabSz="457155" rtl="0" eaLnBrk="1" fontAlgn="base" latinLnBrk="0" hangingPunct="1">
              <a:lnSpc>
                <a:spcPct val="110000"/>
              </a:lnSpc>
              <a:spcBef>
                <a:spcPts val="400"/>
              </a:spcBef>
              <a:spcAft>
                <a:spcPct val="0"/>
              </a:spcAft>
              <a:buClr>
                <a:schemeClr val="accent1"/>
              </a:buClr>
              <a:buSzTx/>
              <a:buFont typeface="Arial"/>
              <a:buNone/>
              <a:tabLst/>
              <a:defRPr/>
            </a:pPr>
            <a:r>
              <a:rPr lang="en-GB" sz="1100" b="0" i="1" noProof="0" dirty="0" smtClean="0">
                <a:solidFill>
                  <a:schemeClr val="bg1"/>
                </a:solidFill>
              </a:rPr>
              <a:t>Caption or</a:t>
            </a:r>
            <a:r>
              <a:rPr lang="en-GB" sz="1100" b="0" i="1" baseline="0" noProof="0" dirty="0" smtClean="0">
                <a:solidFill>
                  <a:schemeClr val="bg1"/>
                </a:solidFill>
              </a:rPr>
              <a:t> credit for a photo could be put in this space. </a:t>
            </a:r>
            <a:r>
              <a:rPr lang="en-GB" sz="1100" b="0" i="1" noProof="0" dirty="0" smtClean="0">
                <a:solidFill>
                  <a:schemeClr val="bg1"/>
                </a:solidFill>
              </a:rPr>
              <a:t>You may adjust the height of this box</a:t>
            </a:r>
            <a:r>
              <a:rPr lang="en-GB" sz="1100" b="0" i="1" baseline="0" noProof="0" dirty="0" smtClean="0">
                <a:solidFill>
                  <a:schemeClr val="bg1"/>
                </a:solidFill>
              </a:rPr>
              <a:t> to accommodate more or less text. Suggested number of lines of text is no less than two and no more than four.</a:t>
            </a:r>
            <a:endParaRPr lang="en-GB" sz="1100" b="0" i="1" noProof="0" dirty="0" smtClean="0">
              <a:solidFill>
                <a:schemeClr val="bg1"/>
              </a:solidFill>
            </a:endParaRPr>
          </a:p>
        </p:txBody>
      </p:sp>
    </p:spTree>
    <p:extLst>
      <p:ext uri="{BB962C8B-B14F-4D97-AF65-F5344CB8AC3E}">
        <p14:creationId xmlns:p14="http://schemas.microsoft.com/office/powerpoint/2010/main" val="802973668"/>
      </p:ext>
    </p:extLst>
  </p:cSld>
  <p:clrMapOvr>
    <a:masterClrMapping/>
  </p:clrMapOvr>
  <p:transition spd="slow">
    <p:push dir="u"/>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8" name="Text Placeholder 5"/>
          <p:cNvSpPr>
            <a:spLocks noGrp="1"/>
          </p:cNvSpPr>
          <p:nvPr>
            <p:ph type="body" sz="quarter" idx="19" hasCustomPrompt="1"/>
          </p:nvPr>
        </p:nvSpPr>
        <p:spPr>
          <a:xfrm>
            <a:off x="451704" y="1225685"/>
            <a:ext cx="4063787" cy="553158"/>
          </a:xfrm>
          <a:prstGeom prst="rect">
            <a:avLst/>
          </a:prstGeom>
        </p:spPr>
        <p:txBody>
          <a:bodyPr anchor="b" anchorCtr="0">
            <a:noAutofit/>
          </a:bodyPr>
          <a:lstStyle>
            <a:lvl1pPr marL="0" indent="0">
              <a:lnSpc>
                <a:spcPct val="100000"/>
              </a:lnSpc>
              <a:buFontTx/>
              <a:buNone/>
              <a:defRPr sz="1800" b="1" i="0"/>
            </a:lvl1pPr>
          </a:lstStyle>
          <a:p>
            <a:pPr lvl="0"/>
            <a:r>
              <a:rPr lang="en-GB" noProof="0" smtClean="0"/>
              <a:t>Click to edit heading</a:t>
            </a:r>
            <a:endParaRPr lang="en-GB" noProof="0"/>
          </a:p>
        </p:txBody>
      </p:sp>
      <p:sp>
        <p:nvSpPr>
          <p:cNvPr id="9" name="Text Placeholder 12"/>
          <p:cNvSpPr>
            <a:spLocks noGrp="1"/>
          </p:cNvSpPr>
          <p:nvPr>
            <p:ph type="body" sz="quarter" idx="20" hasCustomPrompt="1"/>
          </p:nvPr>
        </p:nvSpPr>
        <p:spPr>
          <a:xfrm>
            <a:off x="453058" y="1814425"/>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13" name="Picture Placeholder 4"/>
          <p:cNvSpPr>
            <a:spLocks noGrp="1"/>
          </p:cNvSpPr>
          <p:nvPr>
            <p:ph type="pic" sz="quarter" idx="14" hasCustomPrompt="1"/>
          </p:nvPr>
        </p:nvSpPr>
        <p:spPr>
          <a:xfrm>
            <a:off x="4795557" y="1231199"/>
            <a:ext cx="3892250" cy="3049448"/>
          </a:xfrm>
          <a:prstGeom prst="rect">
            <a:avLst/>
          </a:prstGeom>
        </p:spPr>
        <p:txBody>
          <a:bodyPr anchor="t" anchorCtr="0">
            <a:normAutofit/>
          </a:bodyPr>
          <a:lstStyle>
            <a:lvl1pPr marL="0" indent="0">
              <a:buNone/>
              <a:defRPr sz="1400">
                <a:solidFill>
                  <a:schemeClr val="bg2"/>
                </a:solidFill>
              </a:defRPr>
            </a:lvl1pPr>
          </a:lstStyle>
          <a:p>
            <a:r>
              <a:rPr lang="en-GB" noProof="0" smtClean="0"/>
              <a:t>Photo Here </a:t>
            </a:r>
            <a:endParaRPr lang="en-GB" noProof="0"/>
          </a:p>
        </p:txBody>
      </p:sp>
    </p:spTree>
    <p:extLst>
      <p:ext uri="{BB962C8B-B14F-4D97-AF65-F5344CB8AC3E}">
        <p14:creationId xmlns:p14="http://schemas.microsoft.com/office/powerpoint/2010/main" val="723959759"/>
      </p:ext>
    </p:extLst>
  </p:cSld>
  <p:clrMapOvr>
    <a:masterClrMapping/>
  </p:clrMapOvr>
  <p:transition spd="slow">
    <p:push dir="u"/>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16" name="Text Placeholder 5"/>
          <p:cNvSpPr>
            <a:spLocks noGrp="1"/>
          </p:cNvSpPr>
          <p:nvPr>
            <p:ph type="body" sz="quarter" idx="19" hasCustomPrompt="1"/>
          </p:nvPr>
        </p:nvSpPr>
        <p:spPr>
          <a:xfrm>
            <a:off x="451704" y="1225685"/>
            <a:ext cx="4063787" cy="553158"/>
          </a:xfrm>
          <a:prstGeom prst="rect">
            <a:avLst/>
          </a:prstGeom>
        </p:spPr>
        <p:txBody>
          <a:bodyPr anchor="b" anchorCtr="0">
            <a:noAutofit/>
          </a:bodyPr>
          <a:lstStyle>
            <a:lvl1pPr marL="0" indent="0">
              <a:lnSpc>
                <a:spcPct val="100000"/>
              </a:lnSpc>
              <a:buFontTx/>
              <a:buNone/>
              <a:defRPr sz="1800" b="1" i="0"/>
            </a:lvl1pPr>
          </a:lstStyle>
          <a:p>
            <a:pPr lvl="0"/>
            <a:r>
              <a:rPr lang="en-GB" noProof="0" smtClean="0"/>
              <a:t>Click to edit heading</a:t>
            </a:r>
            <a:endParaRPr lang="en-GB" noProof="0"/>
          </a:p>
        </p:txBody>
      </p:sp>
      <p:sp>
        <p:nvSpPr>
          <p:cNvPr id="17" name="Text Placeholder 12"/>
          <p:cNvSpPr>
            <a:spLocks noGrp="1"/>
          </p:cNvSpPr>
          <p:nvPr>
            <p:ph type="body" sz="quarter" idx="20" hasCustomPrompt="1"/>
          </p:nvPr>
        </p:nvSpPr>
        <p:spPr>
          <a:xfrm>
            <a:off x="453058" y="1814425"/>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dirty="0" smtClean="0"/>
              <a:t>Add text here</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3" name="Picture Placeholder 4"/>
          <p:cNvSpPr>
            <a:spLocks noGrp="1"/>
          </p:cNvSpPr>
          <p:nvPr>
            <p:ph type="pic" sz="quarter" idx="14" hasCustomPrompt="1"/>
          </p:nvPr>
        </p:nvSpPr>
        <p:spPr>
          <a:xfrm>
            <a:off x="4795557" y="1231199"/>
            <a:ext cx="3892250" cy="2258995"/>
          </a:xfrm>
          <a:prstGeom prst="rect">
            <a:avLst/>
          </a:prstGeom>
        </p:spPr>
        <p:txBody>
          <a:bodyPr anchor="t" anchorCtr="0">
            <a:normAutofit/>
          </a:bodyPr>
          <a:lstStyle>
            <a:lvl1pPr marL="0" indent="0">
              <a:buNone/>
              <a:defRPr sz="1400">
                <a:solidFill>
                  <a:schemeClr val="bg2"/>
                </a:solidFill>
              </a:defRPr>
            </a:lvl1pPr>
          </a:lstStyle>
          <a:p>
            <a:r>
              <a:rPr lang="en-GB" noProof="0" smtClean="0"/>
              <a:t>Photo Here </a:t>
            </a:r>
            <a:endParaRPr lang="en-GB" noProof="0"/>
          </a:p>
        </p:txBody>
      </p:sp>
      <p:sp>
        <p:nvSpPr>
          <p:cNvPr id="24" name="Rectangle 23"/>
          <p:cNvSpPr/>
          <p:nvPr userDrawn="1"/>
        </p:nvSpPr>
        <p:spPr>
          <a:xfrm>
            <a:off x="4795557"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a:lnSpc>
                <a:spcPct val="110000"/>
              </a:lnSpc>
              <a:defRPr/>
            </a:pPr>
            <a:endParaRPr lang="en-GB" sz="900" i="1" smtClean="0">
              <a:solidFill>
                <a:prstClr val="white"/>
              </a:solidFill>
            </a:endParaRPr>
          </a:p>
          <a:p>
            <a:pPr>
              <a:lnSpc>
                <a:spcPct val="110000"/>
              </a:lnSpc>
              <a:defRPr/>
            </a:pPr>
            <a:endParaRPr lang="en-GB" sz="900" i="1" smtClean="0">
              <a:solidFill>
                <a:prstClr val="white"/>
              </a:solidFill>
            </a:endParaRPr>
          </a:p>
          <a:p>
            <a:pPr>
              <a:lnSpc>
                <a:spcPct val="110000"/>
              </a:lnSpc>
            </a:pPr>
            <a:endParaRPr lang="en-GB" sz="900" i="1">
              <a:solidFill>
                <a:prstClr val="white"/>
              </a:solidFill>
            </a:endParaRPr>
          </a:p>
        </p:txBody>
      </p:sp>
      <p:sp>
        <p:nvSpPr>
          <p:cNvPr id="9" name="Text Placeholder 6"/>
          <p:cNvSpPr>
            <a:spLocks noGrp="1"/>
          </p:cNvSpPr>
          <p:nvPr>
            <p:ph type="body" sz="quarter" idx="22" hasCustomPrompt="1"/>
          </p:nvPr>
        </p:nvSpPr>
        <p:spPr>
          <a:xfrm>
            <a:off x="4876800" y="3580261"/>
            <a:ext cx="3733800" cy="609600"/>
          </a:xfrm>
          <a:prstGeom prst="rect">
            <a:avLst/>
          </a:prstGeom>
        </p:spPr>
        <p:txBody>
          <a:bodyPr vert="horz" lIns="0" tIns="0" rIns="0" bIns="0"/>
          <a:lstStyle>
            <a:lvl1pPr marL="74250" marR="0" indent="0" algn="l" defTabSz="457155" rtl="0" eaLnBrk="1" fontAlgn="base" latinLnBrk="0" hangingPunct="1">
              <a:lnSpc>
                <a:spcPct val="110000"/>
              </a:lnSpc>
              <a:spcBef>
                <a:spcPts val="400"/>
              </a:spcBef>
              <a:spcAft>
                <a:spcPct val="0"/>
              </a:spcAft>
              <a:buClr>
                <a:schemeClr val="accent1"/>
              </a:buClr>
              <a:buSzTx/>
              <a:buFont typeface="Arial"/>
              <a:buNone/>
              <a:tabLst/>
              <a:defRPr sz="900" b="0" i="1">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50" marR="0" lvl="0" indent="0" algn="l" defTabSz="457155" rtl="0" eaLnBrk="1" fontAlgn="base" latinLnBrk="0" hangingPunct="1">
              <a:lnSpc>
                <a:spcPct val="110000"/>
              </a:lnSpc>
              <a:spcBef>
                <a:spcPts val="400"/>
              </a:spcBef>
              <a:spcAft>
                <a:spcPct val="0"/>
              </a:spcAft>
              <a:buClr>
                <a:schemeClr val="accent1"/>
              </a:buClr>
              <a:buSzTx/>
              <a:buFont typeface="Arial"/>
              <a:buNone/>
              <a:tabLst/>
              <a:defRPr/>
            </a:pPr>
            <a:r>
              <a:rPr lang="en-GB" sz="1100" b="0" i="1" noProof="0" dirty="0" smtClean="0">
                <a:solidFill>
                  <a:schemeClr val="bg1"/>
                </a:solidFill>
              </a:rPr>
              <a:t>Caption or</a:t>
            </a:r>
            <a:r>
              <a:rPr lang="en-GB" sz="1100" b="0" i="1" baseline="0" noProof="0" dirty="0" smtClean="0">
                <a:solidFill>
                  <a:schemeClr val="bg1"/>
                </a:solidFill>
              </a:rPr>
              <a:t> credit for a photo could be put in this space. </a:t>
            </a:r>
            <a:r>
              <a:rPr lang="en-GB" sz="1100" b="0" i="1" noProof="0" dirty="0" smtClean="0">
                <a:solidFill>
                  <a:schemeClr val="bg1"/>
                </a:solidFill>
              </a:rPr>
              <a:t>You may adjust the height of this box</a:t>
            </a:r>
            <a:r>
              <a:rPr lang="en-GB" sz="1100" b="0" i="1" baseline="0" noProof="0" dirty="0" smtClean="0">
                <a:solidFill>
                  <a:schemeClr val="bg1"/>
                </a:solidFill>
              </a:rPr>
              <a:t> to accommodate more or less text. Suggested number of lines of text is no less than two and no more than four.</a:t>
            </a:r>
            <a:endParaRPr lang="en-GB" sz="1100" b="0" i="1" noProof="0" dirty="0" smtClean="0">
              <a:solidFill>
                <a:schemeClr val="bg1"/>
              </a:solidFill>
            </a:endParaRPr>
          </a:p>
        </p:txBody>
      </p:sp>
    </p:spTree>
    <p:extLst>
      <p:ext uri="{BB962C8B-B14F-4D97-AF65-F5344CB8AC3E}">
        <p14:creationId xmlns:p14="http://schemas.microsoft.com/office/powerpoint/2010/main" val="1395457714"/>
      </p:ext>
    </p:extLst>
  </p:cSld>
  <p:clrMapOvr>
    <a:masterClrMapping/>
  </p:clrMapOvr>
  <p:transition spd="slow">
    <p:push dir="u"/>
  </p:transition>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2 Photos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6" name="Picture Placeholder 4"/>
          <p:cNvSpPr>
            <a:spLocks noGrp="1"/>
          </p:cNvSpPr>
          <p:nvPr>
            <p:ph type="pic" sz="quarter" idx="14" hasCustomPrompt="1"/>
          </p:nvPr>
        </p:nvSpPr>
        <p:spPr>
          <a:xfrm>
            <a:off x="453642" y="1827361"/>
            <a:ext cx="3904707" cy="2449671"/>
          </a:xfrm>
          <a:prstGeom prst="rect">
            <a:avLst/>
          </a:prstGeom>
        </p:spPr>
        <p:txBody>
          <a:bodyPr anchor="t" anchorCtr="0">
            <a:normAutofit/>
          </a:bodyPr>
          <a:lstStyle>
            <a:lvl1pPr marL="0" indent="0">
              <a:buNone/>
              <a:defRPr sz="1400">
                <a:solidFill>
                  <a:schemeClr val="bg2"/>
                </a:solidFill>
              </a:defRPr>
            </a:lvl1pPr>
          </a:lstStyle>
          <a:p>
            <a:r>
              <a:rPr lang="en-GB" noProof="0" smtClean="0"/>
              <a:t>Photo Here </a:t>
            </a:r>
            <a:endParaRPr lang="en-GB" noProof="0"/>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17" name="Picture Placeholder 4"/>
          <p:cNvSpPr>
            <a:spLocks noGrp="1"/>
          </p:cNvSpPr>
          <p:nvPr>
            <p:ph type="pic" sz="quarter" idx="20" hasCustomPrompt="1"/>
          </p:nvPr>
        </p:nvSpPr>
        <p:spPr>
          <a:xfrm>
            <a:off x="4776839" y="1827361"/>
            <a:ext cx="3916516" cy="2449671"/>
          </a:xfrm>
          <a:prstGeom prst="rect">
            <a:avLst/>
          </a:prstGeom>
        </p:spPr>
        <p:txBody>
          <a:bodyPr anchor="t" anchorCtr="0">
            <a:normAutofit/>
          </a:bodyPr>
          <a:lstStyle>
            <a:lvl1pPr marL="0" indent="0">
              <a:buNone/>
              <a:defRPr sz="1400">
                <a:solidFill>
                  <a:schemeClr val="bg2"/>
                </a:solidFill>
              </a:defRPr>
            </a:lvl1pPr>
          </a:lstStyle>
          <a:p>
            <a:r>
              <a:rPr lang="en-GB" noProof="0" smtClean="0"/>
              <a:t>Photo Here </a:t>
            </a:r>
            <a:endParaRPr lang="en-GB" noProof="0"/>
          </a:p>
        </p:txBody>
      </p:sp>
      <p:sp>
        <p:nvSpPr>
          <p:cNvPr id="18" name="Text Placeholder 5"/>
          <p:cNvSpPr>
            <a:spLocks noGrp="1"/>
          </p:cNvSpPr>
          <p:nvPr>
            <p:ph type="body" sz="quarter" idx="21" hasCustomPrompt="1"/>
          </p:nvPr>
        </p:nvSpPr>
        <p:spPr>
          <a:xfrm>
            <a:off x="451705" y="1225685"/>
            <a:ext cx="3907264" cy="553158"/>
          </a:xfrm>
          <a:prstGeom prst="rect">
            <a:avLst/>
          </a:prstGeom>
        </p:spPr>
        <p:txBody>
          <a:bodyPr anchor="b" anchorCtr="0">
            <a:noAutofit/>
          </a:bodyPr>
          <a:lstStyle>
            <a:lvl1pPr marL="0" indent="0">
              <a:lnSpc>
                <a:spcPct val="100000"/>
              </a:lnSpc>
              <a:buFontTx/>
              <a:buNone/>
              <a:defRPr sz="1800" b="1" i="0"/>
            </a:lvl1pPr>
          </a:lstStyle>
          <a:p>
            <a:pPr lvl="0"/>
            <a:r>
              <a:rPr lang="en-GB" noProof="0" smtClean="0"/>
              <a:t>Click to edit heading</a:t>
            </a:r>
            <a:endParaRPr lang="en-GB" noProof="0"/>
          </a:p>
        </p:txBody>
      </p:sp>
      <p:sp>
        <p:nvSpPr>
          <p:cNvPr id="19" name="Text Placeholder 5"/>
          <p:cNvSpPr>
            <a:spLocks noGrp="1"/>
          </p:cNvSpPr>
          <p:nvPr>
            <p:ph type="body" sz="quarter" idx="22" hasCustomPrompt="1"/>
          </p:nvPr>
        </p:nvSpPr>
        <p:spPr>
          <a:xfrm>
            <a:off x="4776485" y="1225685"/>
            <a:ext cx="3907264" cy="553158"/>
          </a:xfrm>
          <a:prstGeom prst="rect">
            <a:avLst/>
          </a:prstGeom>
        </p:spPr>
        <p:txBody>
          <a:bodyPr anchor="b" anchorCtr="0">
            <a:noAutofit/>
          </a:bodyPr>
          <a:lstStyle>
            <a:lvl1pPr marL="0" indent="0">
              <a:lnSpc>
                <a:spcPct val="100000"/>
              </a:lnSpc>
              <a:buFontTx/>
              <a:buNone/>
              <a:defRPr sz="1800" b="1" i="0"/>
            </a:lvl1pPr>
          </a:lstStyle>
          <a:p>
            <a:pPr lvl="0"/>
            <a:r>
              <a:rPr lang="en-GB" noProof="0" smtClean="0"/>
              <a:t>Click to edit heading</a:t>
            </a:r>
            <a:endParaRPr lang="en-GB" noProof="0"/>
          </a:p>
        </p:txBody>
      </p:sp>
    </p:spTree>
    <p:extLst>
      <p:ext uri="{BB962C8B-B14F-4D97-AF65-F5344CB8AC3E}">
        <p14:creationId xmlns:p14="http://schemas.microsoft.com/office/powerpoint/2010/main" val="3596214273"/>
      </p:ext>
    </p:extLst>
  </p:cSld>
  <p:clrMapOvr>
    <a:masterClrMapping/>
  </p:clrMapOvr>
  <p:transition spd="slow">
    <p:push dir="u"/>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ext Placeholder 11"/>
          <p:cNvSpPr>
            <a:spLocks noGrp="1"/>
          </p:cNvSpPr>
          <p:nvPr>
            <p:ph type="body" sz="quarter" idx="12" hasCustomPrompt="1"/>
          </p:nvPr>
        </p:nvSpPr>
        <p:spPr>
          <a:xfrm>
            <a:off x="446424" y="1091047"/>
            <a:ext cx="8235758" cy="3319317"/>
          </a:xfrm>
          <a:prstGeom prst="rect">
            <a:avLst/>
          </a:prstGeom>
        </p:spPr>
        <p:txBody>
          <a:bodyPr/>
          <a:lstStyle>
            <a:lvl1pPr>
              <a:lnSpc>
                <a:spcPct val="150000"/>
              </a:lnSpc>
              <a:defRPr sz="1500"/>
            </a:lvl1pPr>
            <a:lvl2pPr>
              <a:lnSpc>
                <a:spcPct val="150000"/>
              </a:lnSpc>
              <a:defRPr sz="1500"/>
            </a:lvl2pPr>
            <a:lvl3pPr>
              <a:lnSpc>
                <a:spcPct val="150000"/>
              </a:lnSpc>
              <a:defRPr sz="1500"/>
            </a:lvl3pPr>
            <a:lvl4pPr>
              <a:lnSpc>
                <a:spcPct val="150000"/>
              </a:lnSpc>
              <a:defRPr sz="1500"/>
            </a:lvl4pPr>
            <a:lvl5pPr>
              <a:lnSpc>
                <a:spcPct val="150000"/>
              </a:lnSpc>
              <a:defRPr sz="15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a:p>
        </p:txBody>
      </p:sp>
      <p:sp>
        <p:nvSpPr>
          <p:cNvPr id="2" name="Title 1"/>
          <p:cNvSpPr>
            <a:spLocks noGrp="1"/>
          </p:cNvSpPr>
          <p:nvPr>
            <p:ph type="title" hasCustomPrompt="1"/>
          </p:nvPr>
        </p:nvSpPr>
        <p:spPr/>
        <p:txBody>
          <a:bodyPr/>
          <a:lstStyle/>
          <a:p>
            <a:r>
              <a:rPr lang="en-GB" noProof="0" smtClean="0"/>
              <a:t>Agenda Slide</a:t>
            </a:r>
            <a:endParaRPr lang="en-GB" noProof="0"/>
          </a:p>
        </p:txBody>
      </p:sp>
      <p:sp>
        <p:nvSpPr>
          <p:cNvPr id="5" name="Slide Number Placeholder 4"/>
          <p:cNvSpPr>
            <a:spLocks noGrp="1"/>
          </p:cNvSpPr>
          <p:nvPr>
            <p:ph type="sldNum" sz="quarter" idx="13"/>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2078019777"/>
      </p:ext>
    </p:extLst>
  </p:cSld>
  <p:clrMapOvr>
    <a:masterClrMapping/>
  </p:clrMapOvr>
  <p:transition spd="slow">
    <p:push dir="u"/>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cxnSp>
        <p:nvCxnSpPr>
          <p:cNvPr id="16" name="Straight Connector 15"/>
          <p:cNvCxnSpPr/>
          <p:nvPr userDrawn="1"/>
        </p:nvCxnSpPr>
        <p:spPr>
          <a:xfrm>
            <a:off x="4572000" y="1183585"/>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flipV="1">
            <a:off x="441258" y="2733872"/>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2"/>
          <p:cNvSpPr>
            <a:spLocks noGrp="1"/>
          </p:cNvSpPr>
          <p:nvPr>
            <p:ph type="body" sz="quarter" idx="11" hasCustomPrompt="1"/>
          </p:nvPr>
        </p:nvSpPr>
        <p:spPr>
          <a:xfrm>
            <a:off x="450645" y="1184815"/>
            <a:ext cx="3958108" cy="1372810"/>
          </a:xfrm>
          <a:prstGeom prst="rect">
            <a:avLst/>
          </a:prstGeom>
        </p:spPr>
        <p:txBody>
          <a:bodyPr>
            <a:noAutofit/>
          </a:bodyPr>
          <a:lstStyle>
            <a:lvl1pPr>
              <a:lnSpc>
                <a:spcPct val="100000"/>
              </a:lnSpc>
              <a:spcBef>
                <a:spcPts val="400"/>
              </a:spcBef>
              <a:defRPr sz="1100"/>
            </a:lvl1pPr>
            <a:lvl2pPr>
              <a:lnSpc>
                <a:spcPct val="100000"/>
              </a:lnSpc>
              <a:spcBef>
                <a:spcPts val="400"/>
              </a:spcBef>
              <a:defRPr sz="1100"/>
            </a:lvl2pPr>
            <a:lvl3pPr>
              <a:lnSpc>
                <a:spcPct val="100000"/>
              </a:lnSpc>
              <a:spcBef>
                <a:spcPts val="400"/>
              </a:spcBef>
              <a:defRPr sz="1100"/>
            </a:lvl3pPr>
            <a:lvl4pPr>
              <a:lnSpc>
                <a:spcPct val="100000"/>
              </a:lnSpc>
              <a:spcBef>
                <a:spcPts val="400"/>
              </a:spcBef>
              <a:defRPr sz="1100"/>
            </a:lvl4pPr>
            <a:lvl5pPr>
              <a:lnSpc>
                <a:spcPct val="100000"/>
              </a:lnSpc>
              <a:spcBef>
                <a:spcPts val="400"/>
              </a:spcBef>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21" name="Text Placeholder 12"/>
          <p:cNvSpPr>
            <a:spLocks noGrp="1"/>
          </p:cNvSpPr>
          <p:nvPr>
            <p:ph type="body" sz="quarter" idx="12" hasCustomPrompt="1"/>
          </p:nvPr>
        </p:nvSpPr>
        <p:spPr>
          <a:xfrm>
            <a:off x="4746869" y="1184815"/>
            <a:ext cx="3946485" cy="1372810"/>
          </a:xfrm>
          <a:prstGeom prst="rect">
            <a:avLst/>
          </a:prstGeom>
        </p:spPr>
        <p:txBody>
          <a:bodyPr>
            <a:noAutofit/>
          </a:bodyPr>
          <a:lstStyle>
            <a:lvl1pPr>
              <a:lnSpc>
                <a:spcPct val="100000"/>
              </a:lnSpc>
              <a:spcBef>
                <a:spcPts val="400"/>
              </a:spcBef>
              <a:defRPr sz="1100"/>
            </a:lvl1pPr>
            <a:lvl2pPr>
              <a:lnSpc>
                <a:spcPct val="100000"/>
              </a:lnSpc>
              <a:spcBef>
                <a:spcPts val="400"/>
              </a:spcBef>
              <a:defRPr sz="1100"/>
            </a:lvl2pPr>
            <a:lvl3pPr>
              <a:lnSpc>
                <a:spcPct val="100000"/>
              </a:lnSpc>
              <a:spcBef>
                <a:spcPts val="400"/>
              </a:spcBef>
              <a:defRPr sz="1100"/>
            </a:lvl3pPr>
            <a:lvl4pPr>
              <a:lnSpc>
                <a:spcPct val="100000"/>
              </a:lnSpc>
              <a:spcBef>
                <a:spcPts val="400"/>
              </a:spcBef>
              <a:defRPr sz="1100"/>
            </a:lvl4pPr>
            <a:lvl5pPr>
              <a:lnSpc>
                <a:spcPct val="100000"/>
              </a:lnSpc>
              <a:spcBef>
                <a:spcPts val="400"/>
              </a:spcBef>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22" name="Text Placeholder 12"/>
          <p:cNvSpPr>
            <a:spLocks noGrp="1"/>
          </p:cNvSpPr>
          <p:nvPr>
            <p:ph type="body" sz="quarter" idx="13" hasCustomPrompt="1"/>
          </p:nvPr>
        </p:nvSpPr>
        <p:spPr>
          <a:xfrm>
            <a:off x="450645" y="2902858"/>
            <a:ext cx="3958108" cy="1372810"/>
          </a:xfrm>
          <a:prstGeom prst="rect">
            <a:avLst/>
          </a:prstGeom>
        </p:spPr>
        <p:txBody>
          <a:bodyPr>
            <a:noAutofit/>
          </a:bodyPr>
          <a:lstStyle>
            <a:lvl1pPr>
              <a:lnSpc>
                <a:spcPct val="100000"/>
              </a:lnSpc>
              <a:spcBef>
                <a:spcPts val="400"/>
              </a:spcBef>
              <a:defRPr sz="1100"/>
            </a:lvl1pPr>
            <a:lvl2pPr>
              <a:lnSpc>
                <a:spcPct val="100000"/>
              </a:lnSpc>
              <a:spcBef>
                <a:spcPts val="400"/>
              </a:spcBef>
              <a:defRPr sz="1100"/>
            </a:lvl2pPr>
            <a:lvl3pPr>
              <a:lnSpc>
                <a:spcPct val="100000"/>
              </a:lnSpc>
              <a:spcBef>
                <a:spcPts val="400"/>
              </a:spcBef>
              <a:defRPr sz="1100"/>
            </a:lvl3pPr>
            <a:lvl4pPr>
              <a:lnSpc>
                <a:spcPct val="100000"/>
              </a:lnSpc>
              <a:spcBef>
                <a:spcPts val="400"/>
              </a:spcBef>
              <a:defRPr sz="1100"/>
            </a:lvl4pPr>
            <a:lvl5pPr>
              <a:lnSpc>
                <a:spcPct val="100000"/>
              </a:lnSpc>
              <a:spcBef>
                <a:spcPts val="400"/>
              </a:spcBef>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23" name="Text Placeholder 12"/>
          <p:cNvSpPr>
            <a:spLocks noGrp="1"/>
          </p:cNvSpPr>
          <p:nvPr>
            <p:ph type="body" sz="quarter" idx="14" hasCustomPrompt="1"/>
          </p:nvPr>
        </p:nvSpPr>
        <p:spPr>
          <a:xfrm>
            <a:off x="4746869" y="2902858"/>
            <a:ext cx="3946485" cy="1372810"/>
          </a:xfrm>
          <a:prstGeom prst="rect">
            <a:avLst/>
          </a:prstGeom>
        </p:spPr>
        <p:txBody>
          <a:bodyPr lIns="91440">
            <a:noAutofit/>
          </a:bodyPr>
          <a:lstStyle>
            <a:lvl1pPr>
              <a:lnSpc>
                <a:spcPct val="100000"/>
              </a:lnSpc>
              <a:spcBef>
                <a:spcPts val="400"/>
              </a:spcBef>
              <a:defRPr sz="1100" kern="1200"/>
            </a:lvl1pPr>
            <a:lvl2pPr>
              <a:lnSpc>
                <a:spcPct val="100000"/>
              </a:lnSpc>
              <a:spcBef>
                <a:spcPts val="400"/>
              </a:spcBef>
              <a:defRPr sz="1100"/>
            </a:lvl2pPr>
            <a:lvl3pPr>
              <a:lnSpc>
                <a:spcPct val="100000"/>
              </a:lnSpc>
              <a:spcBef>
                <a:spcPts val="400"/>
              </a:spcBef>
              <a:defRPr sz="1100" kern="1200"/>
            </a:lvl3pPr>
            <a:lvl4pPr>
              <a:lnSpc>
                <a:spcPct val="100000"/>
              </a:lnSpc>
              <a:spcBef>
                <a:spcPts val="400"/>
              </a:spcBef>
              <a:defRPr sz="1100" kern="1200"/>
            </a:lvl4pPr>
            <a:lvl5pPr>
              <a:lnSpc>
                <a:spcPct val="100000"/>
              </a:lnSpc>
              <a:spcBef>
                <a:spcPts val="400"/>
              </a:spcBef>
              <a:defRPr sz="1100" kern="12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Tree>
    <p:extLst>
      <p:ext uri="{BB962C8B-B14F-4D97-AF65-F5344CB8AC3E}">
        <p14:creationId xmlns:p14="http://schemas.microsoft.com/office/powerpoint/2010/main" val="549818235"/>
      </p:ext>
    </p:extLst>
  </p:cSld>
  <p:clrMapOvr>
    <a:masterClrMapping/>
  </p:clrMapOvr>
  <p:transition spd="slow">
    <p:push dir="u"/>
  </p:transition>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Quadrant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cxnSp>
        <p:nvCxnSpPr>
          <p:cNvPr id="5" name="Straight Connector 4"/>
          <p:cNvCxnSpPr/>
          <p:nvPr userDrawn="1"/>
        </p:nvCxnSpPr>
        <p:spPr>
          <a:xfrm>
            <a:off x="4572000" y="1183585"/>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flipV="1">
            <a:off x="441258" y="2733872"/>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450645" y="1506801"/>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15" name="Text Placeholder 5"/>
          <p:cNvSpPr>
            <a:spLocks noGrp="1"/>
          </p:cNvSpPr>
          <p:nvPr>
            <p:ph type="body" sz="quarter" idx="21" hasCustomPrompt="1"/>
          </p:nvPr>
        </p:nvSpPr>
        <p:spPr>
          <a:xfrm>
            <a:off x="451705" y="1187777"/>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smtClean="0"/>
              <a:t>Click to edit heading</a:t>
            </a:r>
            <a:endParaRPr lang="en-GB" noProof="0"/>
          </a:p>
        </p:txBody>
      </p:sp>
      <p:sp>
        <p:nvSpPr>
          <p:cNvPr id="26" name="Text Placeholder 12"/>
          <p:cNvSpPr>
            <a:spLocks noGrp="1"/>
          </p:cNvSpPr>
          <p:nvPr>
            <p:ph type="body" sz="quarter" idx="22" hasCustomPrompt="1"/>
          </p:nvPr>
        </p:nvSpPr>
        <p:spPr>
          <a:xfrm>
            <a:off x="4730160" y="1506801"/>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27" name="Text Placeholder 5"/>
          <p:cNvSpPr>
            <a:spLocks noGrp="1"/>
          </p:cNvSpPr>
          <p:nvPr>
            <p:ph type="body" sz="quarter" idx="23" hasCustomPrompt="1"/>
          </p:nvPr>
        </p:nvSpPr>
        <p:spPr>
          <a:xfrm>
            <a:off x="4731220" y="1187777"/>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smtClean="0"/>
              <a:t>Click to edit heading</a:t>
            </a:r>
            <a:endParaRPr lang="en-GB" noProof="0"/>
          </a:p>
        </p:txBody>
      </p:sp>
      <p:sp>
        <p:nvSpPr>
          <p:cNvPr id="28" name="Text Placeholder 12"/>
          <p:cNvSpPr>
            <a:spLocks noGrp="1"/>
          </p:cNvSpPr>
          <p:nvPr>
            <p:ph type="body" sz="quarter" idx="24" hasCustomPrompt="1"/>
          </p:nvPr>
        </p:nvSpPr>
        <p:spPr>
          <a:xfrm>
            <a:off x="450645" y="3153953"/>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29" name="Text Placeholder 5"/>
          <p:cNvSpPr>
            <a:spLocks noGrp="1"/>
          </p:cNvSpPr>
          <p:nvPr>
            <p:ph type="body" sz="quarter" idx="25" hasCustomPrompt="1"/>
          </p:nvPr>
        </p:nvSpPr>
        <p:spPr>
          <a:xfrm>
            <a:off x="451705" y="2834929"/>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smtClean="0"/>
              <a:t>Click to edit heading</a:t>
            </a:r>
            <a:endParaRPr lang="en-GB" noProof="0"/>
          </a:p>
        </p:txBody>
      </p:sp>
      <p:sp>
        <p:nvSpPr>
          <p:cNvPr id="30" name="Text Placeholder 12"/>
          <p:cNvSpPr>
            <a:spLocks noGrp="1"/>
          </p:cNvSpPr>
          <p:nvPr>
            <p:ph type="body" sz="quarter" idx="26" hasCustomPrompt="1"/>
          </p:nvPr>
        </p:nvSpPr>
        <p:spPr>
          <a:xfrm>
            <a:off x="4730160" y="3153953"/>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1" name="Text Placeholder 5"/>
          <p:cNvSpPr>
            <a:spLocks noGrp="1"/>
          </p:cNvSpPr>
          <p:nvPr>
            <p:ph type="body" sz="quarter" idx="27" hasCustomPrompt="1"/>
          </p:nvPr>
        </p:nvSpPr>
        <p:spPr>
          <a:xfrm>
            <a:off x="4731220" y="2834929"/>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smtClean="0"/>
              <a:t>Click to edit heading</a:t>
            </a:r>
            <a:endParaRPr lang="en-GB" noProof="0"/>
          </a:p>
        </p:txBody>
      </p:sp>
    </p:spTree>
    <p:extLst>
      <p:ext uri="{BB962C8B-B14F-4D97-AF65-F5344CB8AC3E}">
        <p14:creationId xmlns:p14="http://schemas.microsoft.com/office/powerpoint/2010/main" val="1631221961"/>
      </p:ext>
    </p:extLst>
  </p:cSld>
  <p:clrMapOvr>
    <a:masterClrMapping/>
  </p:clrMapOvr>
  <p:transition spd="slow">
    <p:push dir="u"/>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Categories Horizontal">
    <p:spTree>
      <p:nvGrpSpPr>
        <p:cNvPr id="1" name=""/>
        <p:cNvGrpSpPr/>
        <p:nvPr/>
      </p:nvGrpSpPr>
      <p:grpSpPr>
        <a:xfrm>
          <a:off x="0" y="0"/>
          <a:ext cx="0" cy="0"/>
          <a:chOff x="0" y="0"/>
          <a:chExt cx="0" cy="0"/>
        </a:xfrm>
      </p:grpSpPr>
      <p:sp>
        <p:nvSpPr>
          <p:cNvPr id="16" name="Text Placeholder 15"/>
          <p:cNvSpPr>
            <a:spLocks noGrp="1"/>
          </p:cNvSpPr>
          <p:nvPr>
            <p:ph type="body" sz="quarter" idx="17" hasCustomPrompt="1"/>
          </p:nvPr>
        </p:nvSpPr>
        <p:spPr>
          <a:xfrm>
            <a:off x="451277" y="1328359"/>
            <a:ext cx="3046381" cy="728332"/>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smtClean="0"/>
              <a:t>Click to edit text</a:t>
            </a:r>
            <a:endParaRPr lang="en-GB" noProof="0"/>
          </a:p>
        </p:txBody>
      </p:sp>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4" name="Slide Number Placeholder 3"/>
          <p:cNvSpPr>
            <a:spLocks noGrp="1"/>
          </p:cNvSpPr>
          <p:nvPr>
            <p:ph type="sldNum" sz="quarter" idx="20"/>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21" name="Text Placeholder 11"/>
          <p:cNvSpPr>
            <a:spLocks noGrp="1"/>
          </p:cNvSpPr>
          <p:nvPr>
            <p:ph type="body" sz="quarter" idx="21" hasCustomPrompt="1"/>
          </p:nvPr>
        </p:nvSpPr>
        <p:spPr>
          <a:xfrm>
            <a:off x="3830320" y="1249032"/>
            <a:ext cx="4859760" cy="917367"/>
          </a:xfrm>
          <a:prstGeom prst="rect">
            <a:avLst/>
          </a:prstGeom>
        </p:spPr>
        <p:txBody>
          <a:bodyPr>
            <a:noAutofit/>
          </a:bodyPr>
          <a:lstStyle>
            <a:lvl1pPr>
              <a:defRPr sz="1200"/>
            </a:lvl1pPr>
          </a:lstStyle>
          <a:p>
            <a:pPr lvl="0"/>
            <a:r>
              <a:rPr lang="en-GB" noProof="0" smtClean="0"/>
              <a:t>Add text here</a:t>
            </a:r>
          </a:p>
          <a:p>
            <a:pPr lvl="0"/>
            <a:endParaRPr lang="en-GB" noProof="0"/>
          </a:p>
        </p:txBody>
      </p:sp>
      <p:sp>
        <p:nvSpPr>
          <p:cNvPr id="10" name="Text Placeholder 15"/>
          <p:cNvSpPr>
            <a:spLocks noGrp="1"/>
          </p:cNvSpPr>
          <p:nvPr>
            <p:ph type="body" sz="quarter" idx="22" hasCustomPrompt="1"/>
          </p:nvPr>
        </p:nvSpPr>
        <p:spPr>
          <a:xfrm>
            <a:off x="451277" y="2387789"/>
            <a:ext cx="3046381" cy="728332"/>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smtClean="0"/>
              <a:t>Click to edit text</a:t>
            </a:r>
            <a:endParaRPr lang="en-GB" noProof="0"/>
          </a:p>
        </p:txBody>
      </p:sp>
      <p:sp>
        <p:nvSpPr>
          <p:cNvPr id="11" name="Text Placeholder 11"/>
          <p:cNvSpPr>
            <a:spLocks noGrp="1"/>
          </p:cNvSpPr>
          <p:nvPr>
            <p:ph type="body" sz="quarter" idx="23" hasCustomPrompt="1"/>
          </p:nvPr>
        </p:nvSpPr>
        <p:spPr>
          <a:xfrm>
            <a:off x="3830320" y="2308462"/>
            <a:ext cx="4859760" cy="917367"/>
          </a:xfrm>
          <a:prstGeom prst="rect">
            <a:avLst/>
          </a:prstGeom>
        </p:spPr>
        <p:txBody>
          <a:bodyPr>
            <a:noAutofit/>
          </a:bodyPr>
          <a:lstStyle>
            <a:lvl1pPr>
              <a:defRPr sz="1200"/>
            </a:lvl1pPr>
          </a:lstStyle>
          <a:p>
            <a:pPr lvl="0"/>
            <a:r>
              <a:rPr lang="en-GB" noProof="0" smtClean="0"/>
              <a:t>Add text here</a:t>
            </a:r>
          </a:p>
          <a:p>
            <a:pPr lvl="0"/>
            <a:endParaRPr lang="en-GB" noProof="0"/>
          </a:p>
        </p:txBody>
      </p:sp>
      <p:sp>
        <p:nvSpPr>
          <p:cNvPr id="12" name="Text Placeholder 15"/>
          <p:cNvSpPr>
            <a:spLocks noGrp="1"/>
          </p:cNvSpPr>
          <p:nvPr>
            <p:ph type="body" sz="quarter" idx="24" hasCustomPrompt="1"/>
          </p:nvPr>
        </p:nvSpPr>
        <p:spPr>
          <a:xfrm>
            <a:off x="451277" y="3447219"/>
            <a:ext cx="3046381" cy="728332"/>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smtClean="0"/>
              <a:t>Click to edit text</a:t>
            </a:r>
            <a:endParaRPr lang="en-GB" noProof="0"/>
          </a:p>
        </p:txBody>
      </p:sp>
      <p:sp>
        <p:nvSpPr>
          <p:cNvPr id="15" name="Text Placeholder 11"/>
          <p:cNvSpPr>
            <a:spLocks noGrp="1"/>
          </p:cNvSpPr>
          <p:nvPr>
            <p:ph type="body" sz="quarter" idx="25" hasCustomPrompt="1"/>
          </p:nvPr>
        </p:nvSpPr>
        <p:spPr>
          <a:xfrm>
            <a:off x="3830320" y="3367892"/>
            <a:ext cx="4859760" cy="917367"/>
          </a:xfrm>
          <a:prstGeom prst="rect">
            <a:avLst/>
          </a:prstGeom>
        </p:spPr>
        <p:txBody>
          <a:bodyPr>
            <a:noAutofit/>
          </a:bodyPr>
          <a:lstStyle>
            <a:lvl1pPr>
              <a:defRPr sz="1200"/>
            </a:lvl1pPr>
          </a:lstStyle>
          <a:p>
            <a:pPr lvl="0"/>
            <a:r>
              <a:rPr lang="en-GB" noProof="0" smtClean="0"/>
              <a:t>Add text here</a:t>
            </a:r>
          </a:p>
          <a:p>
            <a:pPr lvl="0"/>
            <a:endParaRPr lang="en-GB" noProof="0"/>
          </a:p>
        </p:txBody>
      </p:sp>
    </p:spTree>
    <p:extLst>
      <p:ext uri="{BB962C8B-B14F-4D97-AF65-F5344CB8AC3E}">
        <p14:creationId xmlns:p14="http://schemas.microsoft.com/office/powerpoint/2010/main" val="2578109609"/>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9" name="Text Placeholder 5"/>
          <p:cNvSpPr>
            <a:spLocks noGrp="1"/>
          </p:cNvSpPr>
          <p:nvPr>
            <p:ph type="body" sz="quarter" idx="19" hasCustomPrompt="1"/>
          </p:nvPr>
        </p:nvSpPr>
        <p:spPr>
          <a:xfrm>
            <a:off x="4812564" y="1091572"/>
            <a:ext cx="3784756" cy="55315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0" name="Text Placeholder 12"/>
          <p:cNvSpPr>
            <a:spLocks noGrp="1"/>
          </p:cNvSpPr>
          <p:nvPr>
            <p:ph type="body" sz="quarter" idx="20" hasCustomPrompt="1"/>
          </p:nvPr>
        </p:nvSpPr>
        <p:spPr>
          <a:xfrm>
            <a:off x="4813733" y="1674815"/>
            <a:ext cx="3780956" cy="2718230"/>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8" name="Picture Placeholder 4"/>
          <p:cNvSpPr>
            <a:spLocks noGrp="1"/>
          </p:cNvSpPr>
          <p:nvPr>
            <p:ph type="pic" sz="quarter" idx="14" hasCustomPrompt="1"/>
          </p:nvPr>
        </p:nvSpPr>
        <p:spPr>
          <a:xfrm>
            <a:off x="549371" y="1166484"/>
            <a:ext cx="3786598" cy="3223694"/>
          </a:xfrm>
          <a:prstGeom prst="rect">
            <a:avLst/>
          </a:prstGeom>
        </p:spPr>
        <p:txBody>
          <a:bodyPr anchor="t" anchorCtr="0">
            <a:normAutofit/>
          </a:bodyPr>
          <a:lstStyle>
            <a:lvl1pPr marL="0" indent="0">
              <a:buNone/>
              <a:defRPr sz="1050">
                <a:solidFill>
                  <a:schemeClr val="bg2"/>
                </a:solidFill>
              </a:defRPr>
            </a:lvl1pPr>
          </a:lstStyle>
          <a:p>
            <a:r>
              <a:rPr lang="en-GB" noProof="0" smtClean="0"/>
              <a:t>Photo Here </a:t>
            </a:r>
            <a:endParaRPr lang="en-GB" noProof="0"/>
          </a:p>
        </p:txBody>
      </p:sp>
      <p:sp>
        <p:nvSpPr>
          <p:cNvPr id="3" name="Slide Number Placeholder 2"/>
          <p:cNvSpPr>
            <a:spLocks noGrp="1"/>
          </p:cNvSpPr>
          <p:nvPr>
            <p:ph type="sldNum" sz="quarter" idx="21"/>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2766875236"/>
      </p:ext>
    </p:extLst>
  </p:cSld>
  <p:clrMapOvr>
    <a:masterClrMapping/>
  </p:clrMapOvr>
  <p:transition spd="slow">
    <p:push dir="u"/>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Categories Vertical">
    <p:spTree>
      <p:nvGrpSpPr>
        <p:cNvPr id="1" name=""/>
        <p:cNvGrpSpPr/>
        <p:nvPr/>
      </p:nvGrpSpPr>
      <p:grpSpPr>
        <a:xfrm>
          <a:off x="0" y="0"/>
          <a:ext cx="0" cy="0"/>
          <a:chOff x="0" y="0"/>
          <a:chExt cx="0" cy="0"/>
        </a:xfrm>
      </p:grpSpPr>
      <p:sp>
        <p:nvSpPr>
          <p:cNvPr id="12" name="Text Placeholder 15"/>
          <p:cNvSpPr>
            <a:spLocks noGrp="1"/>
          </p:cNvSpPr>
          <p:nvPr>
            <p:ph type="body" sz="quarter" idx="17" hasCustomPrompt="1"/>
          </p:nvPr>
        </p:nvSpPr>
        <p:spPr>
          <a:xfrm>
            <a:off x="449431" y="1175640"/>
            <a:ext cx="3949192" cy="601980"/>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smtClean="0"/>
              <a:t>Click to edit text</a:t>
            </a:r>
            <a:endParaRPr lang="en-GB" noProof="0"/>
          </a:p>
        </p:txBody>
      </p:sp>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9" name="Text Placeholder 12"/>
          <p:cNvSpPr>
            <a:spLocks noGrp="1"/>
          </p:cNvSpPr>
          <p:nvPr>
            <p:ph type="body" sz="quarter" idx="11" hasCustomPrompt="1"/>
          </p:nvPr>
        </p:nvSpPr>
        <p:spPr>
          <a:xfrm>
            <a:off x="446224" y="1853280"/>
            <a:ext cx="3957672" cy="1438560"/>
          </a:xfrm>
          <a:prstGeom prst="rect">
            <a:avLst/>
          </a:prstGeom>
        </p:spPr>
        <p:txBody>
          <a:bodyPr>
            <a:noAutofit/>
          </a:bodyPr>
          <a:lstStyle>
            <a:lvl1pPr>
              <a:defRPr sz="1200"/>
            </a:lvl1pPr>
            <a:lvl2pPr>
              <a:lnSpc>
                <a:spcPts val="1800"/>
              </a:lnSpc>
              <a:defRPr sz="1200"/>
            </a:lvl2pPr>
            <a:lvl3pPr>
              <a:lnSpc>
                <a:spcPts val="1800"/>
              </a:lnSpc>
              <a:defRPr sz="1200"/>
            </a:lvl3pPr>
            <a:lvl4pPr>
              <a:lnSpc>
                <a:spcPts val="1800"/>
              </a:lnSpc>
              <a:defRPr sz="1200"/>
            </a:lvl4pPr>
            <a:lvl5pPr>
              <a:lnSpc>
                <a:spcPts val="1800"/>
              </a:lnSpc>
              <a:defRPr sz="12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Slide Number Placeholder 3"/>
          <p:cNvSpPr>
            <a:spLocks noGrp="1"/>
          </p:cNvSpPr>
          <p:nvPr>
            <p:ph type="sldNum" sz="quarter" idx="23"/>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10" name="Text Placeholder 5"/>
          <p:cNvSpPr>
            <a:spLocks noGrp="1"/>
          </p:cNvSpPr>
          <p:nvPr>
            <p:ph type="body" sz="quarter" idx="26" hasCustomPrompt="1"/>
          </p:nvPr>
        </p:nvSpPr>
        <p:spPr>
          <a:xfrm>
            <a:off x="447736" y="3426401"/>
            <a:ext cx="8246492" cy="961673"/>
          </a:xfrm>
          <a:prstGeom prst="rect">
            <a:avLst/>
          </a:prstGeom>
        </p:spPr>
        <p:txBody>
          <a:bodyPr>
            <a:noAutofit/>
          </a:bodyPr>
          <a:lstStyle>
            <a:lvl1pPr marL="0" marR="0" indent="0" algn="l" defTabSz="457155" rtl="0" eaLnBrk="1" fontAlgn="base" latinLnBrk="0" hangingPunct="1">
              <a:lnSpc>
                <a:spcPct val="100000"/>
              </a:lnSpc>
              <a:spcBef>
                <a:spcPct val="20000"/>
              </a:spcBef>
              <a:spcAft>
                <a:spcPct val="0"/>
              </a:spcAft>
              <a:buClr>
                <a:schemeClr val="accent1"/>
              </a:buClr>
              <a:buSzTx/>
              <a:buFontTx/>
              <a:buNone/>
              <a:tabLst/>
              <a:defRPr sz="1800" b="1" i="0">
                <a:solidFill>
                  <a:schemeClr val="accent1"/>
                </a:solidFill>
              </a:defRPr>
            </a:lvl1pPr>
          </a:lstStyle>
          <a:p>
            <a:pPr lvl="0"/>
            <a:r>
              <a:rPr lang="en-GB" noProof="0" smtClean="0"/>
              <a:t>Click to edit text. Conclusion or summary based on the two boxes above may go here. The text in the box may be up to three lines in this space.</a:t>
            </a:r>
            <a:endParaRPr lang="en-GB" noProof="0"/>
          </a:p>
        </p:txBody>
      </p:sp>
      <p:sp>
        <p:nvSpPr>
          <p:cNvPr id="15" name="Text Placeholder 15"/>
          <p:cNvSpPr>
            <a:spLocks noGrp="1"/>
          </p:cNvSpPr>
          <p:nvPr>
            <p:ph type="body" sz="quarter" idx="27" hasCustomPrompt="1"/>
          </p:nvPr>
        </p:nvSpPr>
        <p:spPr>
          <a:xfrm>
            <a:off x="4737381" y="1175640"/>
            <a:ext cx="3949192" cy="601980"/>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smtClean="0"/>
              <a:t>Click to edit text</a:t>
            </a:r>
            <a:endParaRPr lang="en-GB" noProof="0"/>
          </a:p>
        </p:txBody>
      </p:sp>
      <p:sp>
        <p:nvSpPr>
          <p:cNvPr id="16" name="Text Placeholder 12"/>
          <p:cNvSpPr>
            <a:spLocks noGrp="1"/>
          </p:cNvSpPr>
          <p:nvPr>
            <p:ph type="body" sz="quarter" idx="28" hasCustomPrompt="1"/>
          </p:nvPr>
        </p:nvSpPr>
        <p:spPr>
          <a:xfrm>
            <a:off x="4734174" y="1853280"/>
            <a:ext cx="3957672" cy="1438560"/>
          </a:xfrm>
          <a:prstGeom prst="rect">
            <a:avLst/>
          </a:prstGeom>
        </p:spPr>
        <p:txBody>
          <a:bodyPr>
            <a:noAutofit/>
          </a:bodyPr>
          <a:lstStyle>
            <a:lvl1pPr>
              <a:defRPr sz="1200"/>
            </a:lvl1pPr>
            <a:lvl2pPr>
              <a:lnSpc>
                <a:spcPts val="1800"/>
              </a:lnSpc>
              <a:defRPr sz="1200"/>
            </a:lvl2pPr>
            <a:lvl3pPr>
              <a:lnSpc>
                <a:spcPts val="1800"/>
              </a:lnSpc>
              <a:defRPr sz="1200"/>
            </a:lvl3pPr>
            <a:lvl4pPr>
              <a:lnSpc>
                <a:spcPts val="1800"/>
              </a:lnSpc>
              <a:defRPr sz="1200"/>
            </a:lvl4pPr>
            <a:lvl5pPr>
              <a:lnSpc>
                <a:spcPts val="1800"/>
              </a:lnSpc>
              <a:defRPr sz="12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Tree>
    <p:extLst>
      <p:ext uri="{BB962C8B-B14F-4D97-AF65-F5344CB8AC3E}">
        <p14:creationId xmlns:p14="http://schemas.microsoft.com/office/powerpoint/2010/main" val="1925764973"/>
      </p:ext>
    </p:extLst>
  </p:cSld>
  <p:clrMapOvr>
    <a:masterClrMapping/>
  </p:clrMapOvr>
  <p:transition spd="slow">
    <p:push dir="u"/>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Flow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26" name="Text Placeholder 12"/>
          <p:cNvSpPr>
            <a:spLocks noGrp="1"/>
          </p:cNvSpPr>
          <p:nvPr>
            <p:ph type="body" sz="quarter" idx="21" hasCustomPrompt="1"/>
          </p:nvPr>
        </p:nvSpPr>
        <p:spPr>
          <a:xfrm>
            <a:off x="6789827" y="1853282"/>
            <a:ext cx="1893094" cy="2541927"/>
          </a:xfrm>
          <a:prstGeom prst="rect">
            <a:avLst/>
          </a:prstGeom>
        </p:spPr>
        <p:txBody>
          <a:bodyPr>
            <a:noAutofit/>
          </a:bodyPr>
          <a:lstStyle>
            <a:lvl1pPr marL="0" indent="-137160">
              <a:lnSpc>
                <a:spcPct val="100000"/>
              </a:lnSpc>
              <a:buClr>
                <a:schemeClr val="accent4"/>
              </a:buClr>
              <a:defRPr sz="900"/>
            </a:lvl1pPr>
            <a:lvl2pPr marL="270000" indent="-136800">
              <a:lnSpc>
                <a:spcPct val="100000"/>
              </a:lnSpc>
              <a:buClr>
                <a:schemeClr val="accent4"/>
              </a:buClr>
              <a:defRPr sz="900"/>
            </a:lvl2pPr>
            <a:lvl3pPr marL="360000" indent="-136800" algn="l">
              <a:lnSpc>
                <a:spcPct val="100000"/>
              </a:lnSpc>
              <a:buClr>
                <a:schemeClr val="accent4"/>
              </a:buClr>
              <a:defRPr sz="900"/>
            </a:lvl3pPr>
            <a:lvl4pPr marL="511200" indent="-136800">
              <a:lnSpc>
                <a:spcPct val="100000"/>
              </a:lnSpc>
              <a:buClr>
                <a:schemeClr val="accent4"/>
              </a:buClr>
              <a:defRPr sz="900"/>
            </a:lvl4pPr>
            <a:lvl5pPr marL="655200" indent="-136800">
              <a:lnSpc>
                <a:spcPct val="100000"/>
              </a:lnSpc>
              <a:buClr>
                <a:schemeClr val="accent4"/>
              </a:buClr>
              <a:defRPr sz="9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17" name="Text Placeholder 15"/>
          <p:cNvSpPr>
            <a:spLocks noGrp="1"/>
          </p:cNvSpPr>
          <p:nvPr>
            <p:ph type="body" sz="quarter" idx="23" hasCustomPrompt="1"/>
          </p:nvPr>
        </p:nvSpPr>
        <p:spPr>
          <a:xfrm>
            <a:off x="449780" y="1175640"/>
            <a:ext cx="1891549" cy="601980"/>
          </a:xfrm>
          <a:prstGeom prst="rect">
            <a:avLst/>
          </a:prstGeom>
          <a:solidFill>
            <a:schemeClr val="accent3"/>
          </a:solidFill>
        </p:spPr>
        <p:txBody>
          <a:bodyPr anchor="ctr" anchorCtr="1"/>
          <a:lstStyle>
            <a:lvl1pPr marL="0" indent="0" algn="ctr">
              <a:buFontTx/>
              <a:buNone/>
              <a:defRPr sz="1100"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3" name="Text Placeholder 12"/>
          <p:cNvSpPr>
            <a:spLocks noGrp="1"/>
          </p:cNvSpPr>
          <p:nvPr>
            <p:ph type="body" sz="quarter" idx="28" hasCustomPrompt="1"/>
          </p:nvPr>
        </p:nvSpPr>
        <p:spPr>
          <a:xfrm>
            <a:off x="4590764" y="1853282"/>
            <a:ext cx="1893094" cy="2541927"/>
          </a:xfrm>
          <a:prstGeom prst="rect">
            <a:avLst/>
          </a:prstGeom>
        </p:spPr>
        <p:txBody>
          <a:bodyPr>
            <a:noAutofit/>
          </a:bodyPr>
          <a:lstStyle>
            <a:lvl1pPr marL="0" indent="-137160">
              <a:lnSpc>
                <a:spcPct val="100000"/>
              </a:lnSpc>
              <a:buClr>
                <a:schemeClr val="accent2"/>
              </a:buClr>
              <a:defRPr sz="900"/>
            </a:lvl1pPr>
            <a:lvl2pPr marL="270000" indent="-136800">
              <a:lnSpc>
                <a:spcPct val="100000"/>
              </a:lnSpc>
              <a:buClr>
                <a:schemeClr val="accent2"/>
              </a:buClr>
              <a:defRPr sz="900"/>
            </a:lvl2pPr>
            <a:lvl3pPr marL="360000" indent="-136800" algn="l">
              <a:lnSpc>
                <a:spcPct val="100000"/>
              </a:lnSpc>
              <a:buClr>
                <a:schemeClr val="accent2"/>
              </a:buClr>
              <a:defRPr sz="900"/>
            </a:lvl3pPr>
            <a:lvl4pPr marL="511200" indent="-136800">
              <a:lnSpc>
                <a:spcPct val="100000"/>
              </a:lnSpc>
              <a:buClr>
                <a:schemeClr val="accent2"/>
              </a:buClr>
              <a:defRPr sz="900"/>
            </a:lvl4pPr>
            <a:lvl5pPr marL="655200" indent="-136800">
              <a:lnSpc>
                <a:spcPct val="100000"/>
              </a:lnSpc>
              <a:buClr>
                <a:schemeClr val="accent2"/>
              </a:buClr>
              <a:defRPr sz="9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34" name="Text Placeholder 12"/>
          <p:cNvSpPr>
            <a:spLocks noGrp="1"/>
          </p:cNvSpPr>
          <p:nvPr>
            <p:ph type="body" sz="quarter" idx="29" hasCustomPrompt="1"/>
          </p:nvPr>
        </p:nvSpPr>
        <p:spPr>
          <a:xfrm>
            <a:off x="2520125" y="1853282"/>
            <a:ext cx="1893094" cy="2541927"/>
          </a:xfrm>
          <a:prstGeom prst="rect">
            <a:avLst/>
          </a:prstGeom>
        </p:spPr>
        <p:txBody>
          <a:bodyPr>
            <a:noAutofit/>
          </a:bodyPr>
          <a:lstStyle>
            <a:lvl1pPr marL="0" indent="-137160">
              <a:lnSpc>
                <a:spcPct val="100000"/>
              </a:lnSpc>
              <a:buClr>
                <a:schemeClr val="accent5"/>
              </a:buClr>
              <a:defRPr sz="900"/>
            </a:lvl1pPr>
            <a:lvl2pPr marL="270000" indent="-136800">
              <a:lnSpc>
                <a:spcPct val="100000"/>
              </a:lnSpc>
              <a:buClr>
                <a:schemeClr val="accent5"/>
              </a:buClr>
              <a:defRPr sz="900"/>
            </a:lvl2pPr>
            <a:lvl3pPr marL="360000" indent="-136800" algn="l">
              <a:lnSpc>
                <a:spcPct val="100000"/>
              </a:lnSpc>
              <a:buClr>
                <a:schemeClr val="accent5"/>
              </a:buClr>
              <a:defRPr sz="900"/>
            </a:lvl3pPr>
            <a:lvl4pPr marL="511200" indent="-136800">
              <a:lnSpc>
                <a:spcPct val="100000"/>
              </a:lnSpc>
              <a:buClr>
                <a:schemeClr val="accent5"/>
              </a:buClr>
              <a:defRPr sz="900"/>
            </a:lvl4pPr>
            <a:lvl5pPr marL="655200" indent="-136800">
              <a:lnSpc>
                <a:spcPct val="100000"/>
              </a:lnSpc>
              <a:buClr>
                <a:schemeClr val="accent5"/>
              </a:buClr>
              <a:defRPr sz="9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35" name="Text Placeholder 12"/>
          <p:cNvSpPr>
            <a:spLocks noGrp="1"/>
          </p:cNvSpPr>
          <p:nvPr>
            <p:ph type="body" sz="quarter" idx="30" hasCustomPrompt="1"/>
          </p:nvPr>
        </p:nvSpPr>
        <p:spPr>
          <a:xfrm>
            <a:off x="449486" y="1853282"/>
            <a:ext cx="1893094" cy="2541927"/>
          </a:xfrm>
          <a:prstGeom prst="rect">
            <a:avLst/>
          </a:prstGeom>
        </p:spPr>
        <p:txBody>
          <a:bodyPr>
            <a:noAutofit/>
          </a:bodyPr>
          <a:lstStyle>
            <a:lvl1pPr marL="0" indent="-137160">
              <a:lnSpc>
                <a:spcPct val="100000"/>
              </a:lnSpc>
              <a:buClr>
                <a:schemeClr val="accent3"/>
              </a:buClr>
              <a:defRPr sz="900"/>
            </a:lvl1pPr>
            <a:lvl2pPr marL="270000" indent="-136800">
              <a:lnSpc>
                <a:spcPct val="100000"/>
              </a:lnSpc>
              <a:buClr>
                <a:schemeClr val="accent3"/>
              </a:buClr>
              <a:defRPr sz="900"/>
            </a:lvl2pPr>
            <a:lvl3pPr marL="360000" indent="-136800" algn="l">
              <a:lnSpc>
                <a:spcPct val="100000"/>
              </a:lnSpc>
              <a:buClr>
                <a:schemeClr val="accent3"/>
              </a:buClr>
              <a:defRPr sz="900"/>
            </a:lvl3pPr>
            <a:lvl4pPr marL="511200" indent="-136800">
              <a:lnSpc>
                <a:spcPct val="100000"/>
              </a:lnSpc>
              <a:buClr>
                <a:schemeClr val="accent3"/>
              </a:buClr>
              <a:defRPr sz="900"/>
            </a:lvl4pPr>
            <a:lvl5pPr marL="655200" indent="-136800">
              <a:lnSpc>
                <a:spcPct val="100000"/>
              </a:lnSpc>
              <a:buClr>
                <a:schemeClr val="accent3"/>
              </a:buClr>
              <a:defRPr sz="9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36" name="Text Placeholder 15"/>
          <p:cNvSpPr>
            <a:spLocks noGrp="1"/>
          </p:cNvSpPr>
          <p:nvPr>
            <p:ph type="body" sz="quarter" idx="31" hasCustomPrompt="1"/>
          </p:nvPr>
        </p:nvSpPr>
        <p:spPr>
          <a:xfrm>
            <a:off x="2523300" y="1175640"/>
            <a:ext cx="1891549" cy="601980"/>
          </a:xfrm>
          <a:prstGeom prst="rect">
            <a:avLst/>
          </a:prstGeom>
          <a:solidFill>
            <a:schemeClr val="accent5"/>
          </a:solidFill>
        </p:spPr>
        <p:txBody>
          <a:bodyPr anchor="ctr" anchorCtr="1"/>
          <a:lstStyle>
            <a:lvl1pPr marL="0" indent="0" algn="ctr">
              <a:buFontTx/>
              <a:buNone/>
              <a:defRPr sz="1100"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7" name="Text Placeholder 15"/>
          <p:cNvSpPr>
            <a:spLocks noGrp="1"/>
          </p:cNvSpPr>
          <p:nvPr>
            <p:ph type="body" sz="quarter" idx="32" hasCustomPrompt="1"/>
          </p:nvPr>
        </p:nvSpPr>
        <p:spPr>
          <a:xfrm>
            <a:off x="4588178" y="1175640"/>
            <a:ext cx="1891549" cy="601980"/>
          </a:xfrm>
          <a:prstGeom prst="rect">
            <a:avLst/>
          </a:prstGeom>
          <a:solidFill>
            <a:schemeClr val="accent2"/>
          </a:solidFill>
        </p:spPr>
        <p:txBody>
          <a:bodyPr anchor="ctr" anchorCtr="1"/>
          <a:lstStyle>
            <a:lvl1pPr marL="0" indent="0" algn="ctr">
              <a:buFontTx/>
              <a:buNone/>
              <a:defRPr sz="1100"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8" name="Text Placeholder 15"/>
          <p:cNvSpPr>
            <a:spLocks noGrp="1"/>
          </p:cNvSpPr>
          <p:nvPr>
            <p:ph type="body" sz="quarter" idx="33" hasCustomPrompt="1"/>
          </p:nvPr>
        </p:nvSpPr>
        <p:spPr>
          <a:xfrm>
            <a:off x="6798761" y="1175640"/>
            <a:ext cx="1891549" cy="601980"/>
          </a:xfrm>
          <a:prstGeom prst="rect">
            <a:avLst/>
          </a:prstGeom>
          <a:solidFill>
            <a:schemeClr val="accent4"/>
          </a:solidFill>
        </p:spPr>
        <p:txBody>
          <a:bodyPr anchor="ctr" anchorCtr="1"/>
          <a:lstStyle>
            <a:lvl1pPr marL="0" indent="0" algn="ctr">
              <a:buFontTx/>
              <a:buNone/>
              <a:defRPr sz="1100"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Tree>
    <p:extLst>
      <p:ext uri="{BB962C8B-B14F-4D97-AF65-F5344CB8AC3E}">
        <p14:creationId xmlns:p14="http://schemas.microsoft.com/office/powerpoint/2010/main" val="366483662"/>
      </p:ext>
    </p:extLst>
  </p:cSld>
  <p:clrMapOvr>
    <a:masterClrMapping/>
  </p:clrMapOvr>
  <p:transition spd="slow">
    <p:push dir="u"/>
  </p:transition>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smtClean="0"/>
              <a:t>Contact Information</a:t>
            </a:r>
            <a:endParaRPr lang="en-GB" noProof="0"/>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20" name="Text Placeholder 5"/>
          <p:cNvSpPr>
            <a:spLocks noGrp="1"/>
          </p:cNvSpPr>
          <p:nvPr>
            <p:ph type="body" sz="quarter" idx="11" hasCustomPrompt="1"/>
          </p:nvPr>
        </p:nvSpPr>
        <p:spPr>
          <a:xfrm>
            <a:off x="441727" y="1136673"/>
            <a:ext cx="8246851" cy="311874"/>
          </a:xfrm>
          <a:prstGeom prst="rect">
            <a:avLst/>
          </a:prstGeom>
        </p:spPr>
        <p:txBody>
          <a:bodyPr lIns="144000" rIns="144000">
            <a:normAutofit/>
          </a:bodyPr>
          <a:lstStyle>
            <a:lvl1pPr marL="0" indent="0">
              <a:buFontTx/>
              <a:buNone/>
              <a:defRPr sz="1400" b="1" i="0"/>
            </a:lvl1pPr>
          </a:lstStyle>
          <a:p>
            <a:pPr lvl="0"/>
            <a:r>
              <a:rPr lang="en-GB" noProof="0" smtClean="0"/>
              <a:t>Name</a:t>
            </a:r>
            <a:endParaRPr lang="en-GB" noProof="0"/>
          </a:p>
        </p:txBody>
      </p:sp>
      <p:sp>
        <p:nvSpPr>
          <p:cNvPr id="21" name="Text Placeholder 2"/>
          <p:cNvSpPr>
            <a:spLocks noGrp="1"/>
          </p:cNvSpPr>
          <p:nvPr>
            <p:ph idx="13" hasCustomPrompt="1"/>
          </p:nvPr>
        </p:nvSpPr>
        <p:spPr bwMode="auto">
          <a:xfrm>
            <a:off x="441727" y="1433950"/>
            <a:ext cx="8239912" cy="358545"/>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r>
              <a:rPr lang="en-GB" noProof="0" smtClean="0"/>
              <a:t>Title</a:t>
            </a:r>
            <a:endParaRPr lang="en-GB" noProof="0"/>
          </a:p>
        </p:txBody>
      </p:sp>
      <p:sp>
        <p:nvSpPr>
          <p:cNvPr id="22" name="Text Placeholder 2"/>
          <p:cNvSpPr>
            <a:spLocks noGrp="1"/>
          </p:cNvSpPr>
          <p:nvPr>
            <p:ph idx="16" hasCustomPrompt="1"/>
          </p:nvPr>
        </p:nvSpPr>
        <p:spPr bwMode="auto">
          <a:xfrm>
            <a:off x="808397" y="2915286"/>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pPr lvl="0"/>
            <a:r>
              <a:rPr lang="en-GB" noProof="0" smtClean="0"/>
              <a:t>+00 (0)00 0000 0000</a:t>
            </a:r>
            <a:endParaRPr lang="en-GB" noProof="0"/>
          </a:p>
        </p:txBody>
      </p:sp>
      <p:sp>
        <p:nvSpPr>
          <p:cNvPr id="23" name="Text Placeholder 2"/>
          <p:cNvSpPr>
            <a:spLocks noGrp="1"/>
          </p:cNvSpPr>
          <p:nvPr>
            <p:ph idx="17" hasCustomPrompt="1"/>
          </p:nvPr>
        </p:nvSpPr>
        <p:spPr bwMode="auto">
          <a:xfrm>
            <a:off x="441727" y="4060063"/>
            <a:ext cx="8239912" cy="288653"/>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50" indent="0">
              <a:buNone/>
              <a:defRPr sz="1200" b="1" i="0">
                <a:solidFill>
                  <a:schemeClr val="accent1"/>
                </a:solidFill>
              </a:defRPr>
            </a:lvl1pPr>
            <a:lvl2pPr marL="272250" indent="0">
              <a:buNone/>
              <a:defRPr/>
            </a:lvl2pPr>
            <a:lvl3pPr marL="538650" indent="0">
              <a:buNone/>
              <a:defRPr/>
            </a:lvl3pPr>
            <a:lvl4pPr marL="822622" indent="0">
              <a:buNone/>
              <a:defRPr/>
            </a:lvl4pPr>
            <a:lvl5pPr marL="1038622" indent="0">
              <a:buNone/>
              <a:defRPr/>
            </a:lvl5pPr>
          </a:lstStyle>
          <a:p>
            <a:pPr lvl="0"/>
            <a:r>
              <a:rPr lang="en-GB" noProof="0" smtClean="0"/>
              <a:t>www.gs1.org</a:t>
            </a:r>
            <a:endParaRPr lang="en-GB" noProof="0"/>
          </a:p>
        </p:txBody>
      </p:sp>
      <p:sp>
        <p:nvSpPr>
          <p:cNvPr id="24" name="Text Placeholder 2"/>
          <p:cNvSpPr>
            <a:spLocks noGrp="1"/>
          </p:cNvSpPr>
          <p:nvPr>
            <p:ph idx="19" hasCustomPrompt="1"/>
          </p:nvPr>
        </p:nvSpPr>
        <p:spPr bwMode="auto">
          <a:xfrm>
            <a:off x="808397" y="3671294"/>
            <a:ext cx="7879636" cy="25261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pPr lvl="0"/>
            <a:r>
              <a:rPr lang="en-GB" noProof="0" smtClean="0"/>
              <a:t>name@gs1.org</a:t>
            </a:r>
            <a:endParaRPr lang="en-GB" noProof="0"/>
          </a:p>
        </p:txBody>
      </p:sp>
      <p:sp>
        <p:nvSpPr>
          <p:cNvPr id="27" name="Text Placeholder 2"/>
          <p:cNvSpPr>
            <a:spLocks noGrp="1"/>
          </p:cNvSpPr>
          <p:nvPr>
            <p:ph idx="22" hasCustomPrompt="1"/>
          </p:nvPr>
        </p:nvSpPr>
        <p:spPr bwMode="auto">
          <a:xfrm>
            <a:off x="441727" y="1781209"/>
            <a:ext cx="8239912" cy="1043127"/>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50" indent="0">
              <a:buNone/>
              <a:defRPr sz="1200" b="0" baseline="0"/>
            </a:lvl1pPr>
            <a:lvl2pPr marL="272250" indent="0">
              <a:buNone/>
              <a:defRPr/>
            </a:lvl2pPr>
            <a:lvl3pPr marL="538650" indent="0">
              <a:buNone/>
              <a:defRPr/>
            </a:lvl3pPr>
            <a:lvl4pPr marL="822622" indent="0">
              <a:buNone/>
              <a:defRPr/>
            </a:lvl4pPr>
            <a:lvl5pPr marL="1038622" indent="0">
              <a:buNone/>
              <a:defRPr/>
            </a:lvl5pPr>
          </a:lstStyle>
          <a:p>
            <a:pPr lvl="0"/>
            <a:r>
              <a:rPr lang="en-GB" noProof="0" smtClean="0"/>
              <a:t>GS1 Address</a:t>
            </a:r>
            <a:endParaRPr lang="en-GB" noProof="0"/>
          </a:p>
        </p:txBody>
      </p:sp>
      <p:sp>
        <p:nvSpPr>
          <p:cNvPr id="32" name="Text Placeholder 2"/>
          <p:cNvSpPr>
            <a:spLocks noGrp="1"/>
          </p:cNvSpPr>
          <p:nvPr>
            <p:ph idx="27" hasCustomPrompt="1"/>
          </p:nvPr>
        </p:nvSpPr>
        <p:spPr bwMode="auto">
          <a:xfrm>
            <a:off x="808397" y="3167087"/>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pPr lvl="0"/>
            <a:r>
              <a:rPr lang="en-GB" noProof="0" smtClean="0"/>
              <a:t>+00 (0)00 0000 0000</a:t>
            </a:r>
            <a:endParaRPr lang="en-GB" noProof="0"/>
          </a:p>
        </p:txBody>
      </p:sp>
      <p:sp>
        <p:nvSpPr>
          <p:cNvPr id="33" name="Text Placeholder 2"/>
          <p:cNvSpPr>
            <a:spLocks noGrp="1"/>
          </p:cNvSpPr>
          <p:nvPr>
            <p:ph idx="28" hasCustomPrompt="1"/>
          </p:nvPr>
        </p:nvSpPr>
        <p:spPr bwMode="auto">
          <a:xfrm>
            <a:off x="808397" y="3418888"/>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pPr lvl="0"/>
            <a:r>
              <a:rPr lang="en-GB" noProof="0" smtClean="0"/>
              <a:t>+00 (0)00 0000 0000</a:t>
            </a:r>
            <a:endParaRPr lang="en-GB" noProof="0"/>
          </a:p>
        </p:txBody>
      </p:sp>
      <p:sp>
        <p:nvSpPr>
          <p:cNvPr id="41" name="Text Placeholder 40"/>
          <p:cNvSpPr>
            <a:spLocks noGrp="1"/>
          </p:cNvSpPr>
          <p:nvPr>
            <p:ph type="body" sz="quarter" idx="33" hasCustomPrompt="1"/>
          </p:nvPr>
        </p:nvSpPr>
        <p:spPr>
          <a:xfrm>
            <a:off x="444146" y="2916792"/>
            <a:ext cx="291470" cy="265922"/>
          </a:xfrm>
          <a:prstGeom prst="rect">
            <a:avLst/>
          </a:prstGeom>
        </p:spPr>
        <p:txBody>
          <a:bodyPr vert="horz" lIns="72000" rIns="0"/>
          <a:lstStyle>
            <a:lvl1pPr marL="74250" indent="0" algn="l">
              <a:buNone/>
              <a:defRPr sz="1200" b="1" i="0"/>
            </a:lvl1pPr>
          </a:lstStyle>
          <a:p>
            <a:pPr lvl="0"/>
            <a:r>
              <a:rPr lang="en-GB" noProof="0" smtClean="0"/>
              <a:t>T</a:t>
            </a:r>
            <a:endParaRPr lang="en-GB" noProof="0"/>
          </a:p>
        </p:txBody>
      </p:sp>
      <p:sp>
        <p:nvSpPr>
          <p:cNvPr id="42" name="Text Placeholder 40"/>
          <p:cNvSpPr>
            <a:spLocks noGrp="1"/>
          </p:cNvSpPr>
          <p:nvPr>
            <p:ph type="body" sz="quarter" idx="34" hasCustomPrompt="1"/>
          </p:nvPr>
        </p:nvSpPr>
        <p:spPr>
          <a:xfrm>
            <a:off x="444146" y="3166033"/>
            <a:ext cx="291470" cy="265922"/>
          </a:xfrm>
          <a:prstGeom prst="rect">
            <a:avLst/>
          </a:prstGeom>
        </p:spPr>
        <p:txBody>
          <a:bodyPr vert="horz" lIns="72000" rIns="0"/>
          <a:lstStyle>
            <a:lvl1pPr marL="74250" indent="0" algn="l">
              <a:buNone/>
              <a:defRPr sz="1200" b="1" i="0"/>
            </a:lvl1pPr>
          </a:lstStyle>
          <a:p>
            <a:pPr lvl="0"/>
            <a:r>
              <a:rPr lang="en-GB" noProof="0" smtClean="0"/>
              <a:t>D</a:t>
            </a:r>
            <a:endParaRPr lang="en-GB" noProof="0"/>
          </a:p>
        </p:txBody>
      </p:sp>
      <p:sp>
        <p:nvSpPr>
          <p:cNvPr id="43" name="Text Placeholder 40"/>
          <p:cNvSpPr>
            <a:spLocks noGrp="1"/>
          </p:cNvSpPr>
          <p:nvPr>
            <p:ph type="body" sz="quarter" idx="35" hasCustomPrompt="1"/>
          </p:nvPr>
        </p:nvSpPr>
        <p:spPr>
          <a:xfrm>
            <a:off x="444146" y="3418449"/>
            <a:ext cx="291470" cy="265922"/>
          </a:xfrm>
          <a:prstGeom prst="rect">
            <a:avLst/>
          </a:prstGeom>
        </p:spPr>
        <p:txBody>
          <a:bodyPr vert="horz" lIns="72000" rIns="0"/>
          <a:lstStyle>
            <a:lvl1pPr marL="74250" indent="0" algn="l">
              <a:buNone/>
              <a:defRPr sz="1200" b="1" i="0"/>
            </a:lvl1pPr>
          </a:lstStyle>
          <a:p>
            <a:pPr lvl="0"/>
            <a:r>
              <a:rPr lang="en-GB" noProof="0" smtClean="0"/>
              <a:t>M</a:t>
            </a:r>
            <a:endParaRPr lang="en-GB" noProof="0"/>
          </a:p>
        </p:txBody>
      </p:sp>
      <p:sp>
        <p:nvSpPr>
          <p:cNvPr id="44" name="Text Placeholder 40"/>
          <p:cNvSpPr>
            <a:spLocks noGrp="1"/>
          </p:cNvSpPr>
          <p:nvPr>
            <p:ph type="body" sz="quarter" idx="36" hasCustomPrompt="1"/>
          </p:nvPr>
        </p:nvSpPr>
        <p:spPr>
          <a:xfrm>
            <a:off x="444146" y="3671129"/>
            <a:ext cx="291470" cy="265922"/>
          </a:xfrm>
          <a:prstGeom prst="rect">
            <a:avLst/>
          </a:prstGeom>
        </p:spPr>
        <p:txBody>
          <a:bodyPr vert="horz" lIns="72000" rIns="0"/>
          <a:lstStyle>
            <a:lvl1pPr marL="74250" indent="0" algn="l">
              <a:buNone/>
              <a:defRPr sz="1200" b="1" i="0"/>
            </a:lvl1pPr>
          </a:lstStyle>
          <a:p>
            <a:pPr lvl="0"/>
            <a:r>
              <a:rPr lang="en-GB" noProof="0" smtClean="0"/>
              <a:t>E</a:t>
            </a:r>
            <a:endParaRPr lang="en-GB" noProof="0"/>
          </a:p>
        </p:txBody>
      </p:sp>
    </p:spTree>
    <p:extLst>
      <p:ext uri="{BB962C8B-B14F-4D97-AF65-F5344CB8AC3E}">
        <p14:creationId xmlns:p14="http://schemas.microsoft.com/office/powerpoint/2010/main" val="3564499733"/>
      </p:ext>
    </p:extLst>
  </p:cSld>
  <p:clrMapOvr>
    <a:masterClrMapping/>
  </p:clrMapOvr>
  <p:transition spd="slow">
    <p:push dir="u"/>
  </p:transition>
</p:sldLayout>
</file>

<file path=ppt/slideLayouts/slideLayout363.xml><?xml version="1.0" encoding="utf-8"?>
<p:sldLayout xmlns:a="http://schemas.openxmlformats.org/drawingml/2006/main" xmlns:r="http://schemas.openxmlformats.org/officeDocument/2006/relationships" xmlns:p="http://schemas.openxmlformats.org/presentationml/2006/main" userDrawn="1">
  <p:cSld name="Blue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 Placeholder 19"/>
          <p:cNvSpPr>
            <a:spLocks noGrp="1"/>
          </p:cNvSpPr>
          <p:nvPr>
            <p:ph type="body" sz="quarter" idx="11" hasCustomPrompt="1"/>
          </p:nvPr>
        </p:nvSpPr>
        <p:spPr>
          <a:xfrm>
            <a:off x="723286" y="1551443"/>
            <a:ext cx="7715724" cy="639527"/>
          </a:xfrm>
          <a:prstGeom prst="rect">
            <a:avLst/>
          </a:prstGeom>
        </p:spPr>
        <p:txBody>
          <a:bodyPr lIns="0" tIns="0" rIns="0" bIns="0"/>
          <a:lstStyle>
            <a:lvl1pPr marL="0" indent="0" algn="l">
              <a:buNone/>
              <a:defRPr sz="1400" b="0" i="0" cap="none" spc="90" baseline="0">
                <a:solidFill>
                  <a:srgbClr val="FFFFFF"/>
                </a:solidFill>
                <a:latin typeface="Verdana"/>
                <a:cs typeface="Verdana"/>
              </a:defRPr>
            </a:lvl1pPr>
          </a:lstStyle>
          <a:p>
            <a:pPr lvl="0"/>
            <a:r>
              <a:rPr lang="en-GB" noProof="0" smtClean="0"/>
              <a:t>Click to Add Subtitle</a:t>
            </a:r>
          </a:p>
        </p:txBody>
      </p:sp>
      <p:sp>
        <p:nvSpPr>
          <p:cNvPr id="6" name="Title 2"/>
          <p:cNvSpPr>
            <a:spLocks noGrp="1"/>
          </p:cNvSpPr>
          <p:nvPr>
            <p:ph type="title" hasCustomPrompt="1"/>
          </p:nvPr>
        </p:nvSpPr>
        <p:spPr>
          <a:xfrm>
            <a:off x="723282" y="704831"/>
            <a:ext cx="7715727" cy="668374"/>
          </a:xfrm>
          <a:prstGeom prst="rect">
            <a:avLst/>
          </a:prstGeom>
        </p:spPr>
        <p:txBody>
          <a:bodyPr lIns="0" tIns="0" rIns="0" bIns="0" anchor="ctr" anchorCtr="0"/>
          <a:lstStyle>
            <a:lvl1pPr algn="l">
              <a:lnSpc>
                <a:spcPts val="3000"/>
              </a:lnSpc>
              <a:defRPr sz="2500" b="0" i="0" cap="none" spc="50" baseline="0">
                <a:solidFill>
                  <a:srgbClr val="FFFFFF"/>
                </a:solidFill>
                <a:latin typeface="Verdana"/>
                <a:cs typeface="Verdana"/>
              </a:defRPr>
            </a:lvl1pPr>
          </a:lstStyle>
          <a:p>
            <a:r>
              <a:rPr lang="en-GB" noProof="0" smtClean="0"/>
              <a:t>Divider Slide</a:t>
            </a:r>
            <a:br>
              <a:rPr lang="en-GB" noProof="0" smtClean="0"/>
            </a:br>
            <a:r>
              <a:rPr lang="en-GB" noProof="0" smtClean="0"/>
              <a:t>Second Line Title</a:t>
            </a:r>
            <a:endParaRPr lang="en-GB" noProof="0"/>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762785451"/>
      </p:ext>
    </p:extLst>
  </p:cSld>
  <p:clrMapOvr>
    <a:masterClrMapping/>
  </p:clrMapOvr>
  <p:transition spd="slow">
    <p:push dir="u"/>
  </p:transition>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userDrawn="1">
  <p:cSld name="Divider - Chapter2">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423" y="-15474"/>
            <a:ext cx="9159190" cy="4556766"/>
          </a:xfrm>
          <a:prstGeom prst="rect">
            <a:avLst/>
          </a:prstGeom>
        </p:spPr>
      </p:pic>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7" name="Text Placeholder 6"/>
          <p:cNvSpPr>
            <a:spLocks noGrp="1"/>
          </p:cNvSpPr>
          <p:nvPr>
            <p:ph type="body" sz="quarter" idx="13" hasCustomPrompt="1"/>
          </p:nvPr>
        </p:nvSpPr>
        <p:spPr>
          <a:xfrm>
            <a:off x="381000" y="361950"/>
            <a:ext cx="5948680" cy="2506133"/>
          </a:xfrm>
          <a:prstGeom prst="rect">
            <a:avLst/>
          </a:prstGeom>
        </p:spPr>
        <p:txBody>
          <a:bodyPr/>
          <a:lstStyle>
            <a:lvl1pPr marL="0" indent="0">
              <a:buNone/>
              <a:defRPr lang="en-US" sz="4400" b="1" kern="1200" dirty="0" smtClean="0">
                <a:solidFill>
                  <a:schemeClr val="bg1"/>
                </a:solidFill>
                <a:latin typeface="+mn-lt"/>
                <a:ea typeface="+mn-ea"/>
                <a:cs typeface="+mn-cs"/>
              </a:defRPr>
            </a:lvl1pPr>
            <a:lvl2pPr>
              <a:defRPr lang="en-US" sz="4400" b="1" kern="1200" dirty="0" smtClean="0">
                <a:solidFill>
                  <a:schemeClr val="accent2"/>
                </a:solidFill>
                <a:latin typeface="+mn-lt"/>
                <a:ea typeface="+mn-ea"/>
                <a:cs typeface="+mn-cs"/>
              </a:defRPr>
            </a:lvl2pPr>
            <a:lvl3pPr>
              <a:defRPr lang="en-US" sz="4400" b="1" kern="1200" dirty="0" smtClean="0">
                <a:solidFill>
                  <a:schemeClr val="accent2"/>
                </a:solidFill>
                <a:latin typeface="+mn-lt"/>
                <a:ea typeface="+mn-ea"/>
                <a:cs typeface="+mn-cs"/>
              </a:defRPr>
            </a:lvl3pPr>
            <a:lvl4pPr>
              <a:defRPr lang="en-US" sz="4400" b="1" kern="1200" dirty="0" smtClean="0">
                <a:solidFill>
                  <a:schemeClr val="accent2"/>
                </a:solidFill>
                <a:latin typeface="+mn-lt"/>
                <a:ea typeface="+mn-ea"/>
                <a:cs typeface="+mn-cs"/>
              </a:defRPr>
            </a:lvl4pPr>
            <a:lvl5pPr>
              <a:defRPr lang="en-US" sz="4400" b="1" kern="1200" dirty="0">
                <a:solidFill>
                  <a:schemeClr val="accent2"/>
                </a:solidFill>
                <a:latin typeface="+mn-lt"/>
                <a:ea typeface="+mn-ea"/>
                <a:cs typeface="+mn-cs"/>
              </a:defRPr>
            </a:lvl5pPr>
          </a:lstStyle>
          <a:p>
            <a:pPr lvl="0"/>
            <a:r>
              <a:rPr lang="en-US" dirty="0" smtClean="0"/>
              <a:t>Add title here</a:t>
            </a:r>
            <a:endParaRPr lang="en-US" dirty="0"/>
          </a:p>
        </p:txBody>
      </p:sp>
    </p:spTree>
    <p:extLst>
      <p:ext uri="{BB962C8B-B14F-4D97-AF65-F5344CB8AC3E}">
        <p14:creationId xmlns:p14="http://schemas.microsoft.com/office/powerpoint/2010/main" val="241617448"/>
      </p:ext>
    </p:extLst>
  </p:cSld>
  <p:clrMapOvr>
    <a:masterClrMapping/>
  </p:clrMapOvr>
  <p:transition spd="slow">
    <p:push dir="u"/>
  </p:transition>
  <p:timing>
    <p:tnLst>
      <p:par>
        <p:cT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userDrawn="1">
  <p:cSld name="Divider - Chapter3">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421" y="-15474"/>
            <a:ext cx="9159190" cy="4556766"/>
          </a:xfrm>
          <a:prstGeom prst="rect">
            <a:avLst/>
          </a:prstGeom>
        </p:spPr>
      </p:pic>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7" name="Text Placeholder 6"/>
          <p:cNvSpPr>
            <a:spLocks noGrp="1"/>
          </p:cNvSpPr>
          <p:nvPr>
            <p:ph type="body" sz="quarter" idx="13" hasCustomPrompt="1"/>
          </p:nvPr>
        </p:nvSpPr>
        <p:spPr>
          <a:xfrm>
            <a:off x="381000" y="361950"/>
            <a:ext cx="5948680" cy="2506133"/>
          </a:xfrm>
          <a:prstGeom prst="rect">
            <a:avLst/>
          </a:prstGeom>
        </p:spPr>
        <p:txBody>
          <a:bodyPr/>
          <a:lstStyle>
            <a:lvl1pPr marL="0" indent="0">
              <a:buNone/>
              <a:defRPr lang="en-US" sz="4400" b="1" kern="1200" dirty="0" smtClean="0">
                <a:solidFill>
                  <a:schemeClr val="bg1"/>
                </a:solidFill>
                <a:latin typeface="+mn-lt"/>
                <a:ea typeface="+mn-ea"/>
                <a:cs typeface="+mn-cs"/>
              </a:defRPr>
            </a:lvl1pPr>
            <a:lvl2pPr>
              <a:defRPr lang="en-US" sz="4400" b="1" kern="1200" dirty="0" smtClean="0">
                <a:solidFill>
                  <a:schemeClr val="accent2"/>
                </a:solidFill>
                <a:latin typeface="+mn-lt"/>
                <a:ea typeface="+mn-ea"/>
                <a:cs typeface="+mn-cs"/>
              </a:defRPr>
            </a:lvl2pPr>
            <a:lvl3pPr>
              <a:defRPr lang="en-US" sz="4400" b="1" kern="1200" dirty="0" smtClean="0">
                <a:solidFill>
                  <a:schemeClr val="accent2"/>
                </a:solidFill>
                <a:latin typeface="+mn-lt"/>
                <a:ea typeface="+mn-ea"/>
                <a:cs typeface="+mn-cs"/>
              </a:defRPr>
            </a:lvl3pPr>
            <a:lvl4pPr>
              <a:defRPr lang="en-US" sz="4400" b="1" kern="1200" dirty="0" smtClean="0">
                <a:solidFill>
                  <a:schemeClr val="accent2"/>
                </a:solidFill>
                <a:latin typeface="+mn-lt"/>
                <a:ea typeface="+mn-ea"/>
                <a:cs typeface="+mn-cs"/>
              </a:defRPr>
            </a:lvl4pPr>
            <a:lvl5pPr>
              <a:defRPr lang="en-US" sz="4400" b="1" kern="1200" dirty="0">
                <a:solidFill>
                  <a:schemeClr val="accent2"/>
                </a:solidFill>
                <a:latin typeface="+mn-lt"/>
                <a:ea typeface="+mn-ea"/>
                <a:cs typeface="+mn-cs"/>
              </a:defRPr>
            </a:lvl5pPr>
          </a:lstStyle>
          <a:p>
            <a:pPr lvl="0"/>
            <a:r>
              <a:rPr lang="en-US" dirty="0" smtClean="0"/>
              <a:t>Add title here</a:t>
            </a:r>
            <a:endParaRPr lang="en-US" dirty="0"/>
          </a:p>
        </p:txBody>
      </p:sp>
    </p:spTree>
    <p:extLst>
      <p:ext uri="{BB962C8B-B14F-4D97-AF65-F5344CB8AC3E}">
        <p14:creationId xmlns:p14="http://schemas.microsoft.com/office/powerpoint/2010/main" val="3154062477"/>
      </p:ext>
    </p:extLst>
  </p:cSld>
  <p:clrMapOvr>
    <a:masterClrMapping/>
  </p:clrMapOvr>
  <p:transition spd="slow">
    <p:push dir="u"/>
  </p:transition>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userDrawn="1">
  <p:cSld name="1_Divider - En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420" y="-15474"/>
            <a:ext cx="9159188" cy="4556765"/>
          </a:xfrm>
          <a:prstGeom prst="rect">
            <a:avLst/>
          </a:prstGeom>
        </p:spPr>
      </p:pic>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7" name="Text Placeholder 6"/>
          <p:cNvSpPr>
            <a:spLocks noGrp="1"/>
          </p:cNvSpPr>
          <p:nvPr>
            <p:ph type="body" sz="quarter" idx="13" hasCustomPrompt="1"/>
          </p:nvPr>
        </p:nvSpPr>
        <p:spPr>
          <a:xfrm>
            <a:off x="381000" y="361950"/>
            <a:ext cx="5948680" cy="2506133"/>
          </a:xfrm>
          <a:prstGeom prst="rect">
            <a:avLst/>
          </a:prstGeom>
        </p:spPr>
        <p:txBody>
          <a:bodyPr/>
          <a:lstStyle>
            <a:lvl1pPr marL="0" indent="0">
              <a:buNone/>
              <a:defRPr lang="en-US" sz="4400" b="1" kern="1200" dirty="0" smtClean="0">
                <a:solidFill>
                  <a:schemeClr val="bg1"/>
                </a:solidFill>
                <a:latin typeface="+mn-lt"/>
                <a:ea typeface="+mn-ea"/>
                <a:cs typeface="+mn-cs"/>
              </a:defRPr>
            </a:lvl1pPr>
            <a:lvl2pPr>
              <a:defRPr lang="en-US" sz="4400" b="1" kern="1200" dirty="0" smtClean="0">
                <a:solidFill>
                  <a:schemeClr val="accent2"/>
                </a:solidFill>
                <a:latin typeface="+mn-lt"/>
                <a:ea typeface="+mn-ea"/>
                <a:cs typeface="+mn-cs"/>
              </a:defRPr>
            </a:lvl2pPr>
            <a:lvl3pPr>
              <a:defRPr lang="en-US" sz="4400" b="1" kern="1200" dirty="0" smtClean="0">
                <a:solidFill>
                  <a:schemeClr val="accent2"/>
                </a:solidFill>
                <a:latin typeface="+mn-lt"/>
                <a:ea typeface="+mn-ea"/>
                <a:cs typeface="+mn-cs"/>
              </a:defRPr>
            </a:lvl3pPr>
            <a:lvl4pPr>
              <a:defRPr lang="en-US" sz="4400" b="1" kern="1200" dirty="0" smtClean="0">
                <a:solidFill>
                  <a:schemeClr val="accent2"/>
                </a:solidFill>
                <a:latin typeface="+mn-lt"/>
                <a:ea typeface="+mn-ea"/>
                <a:cs typeface="+mn-cs"/>
              </a:defRPr>
            </a:lvl4pPr>
            <a:lvl5pPr>
              <a:defRPr lang="en-US" sz="4400" b="1" kern="1200" dirty="0">
                <a:solidFill>
                  <a:schemeClr val="accent2"/>
                </a:solidFill>
                <a:latin typeface="+mn-lt"/>
                <a:ea typeface="+mn-ea"/>
                <a:cs typeface="+mn-cs"/>
              </a:defRPr>
            </a:lvl5pPr>
          </a:lstStyle>
          <a:p>
            <a:pPr lvl="0"/>
            <a:r>
              <a:rPr lang="en-US" dirty="0" smtClean="0"/>
              <a:t>Add title here</a:t>
            </a:r>
            <a:endParaRPr lang="en-US" dirty="0"/>
          </a:p>
        </p:txBody>
      </p:sp>
    </p:spTree>
    <p:extLst>
      <p:ext uri="{BB962C8B-B14F-4D97-AF65-F5344CB8AC3E}">
        <p14:creationId xmlns:p14="http://schemas.microsoft.com/office/powerpoint/2010/main" val="3189816302"/>
      </p:ext>
    </p:extLst>
  </p:cSld>
  <p:clrMapOvr>
    <a:masterClrMapping/>
  </p:clrMapOvr>
  <p:transition spd="slow">
    <p:push dir="u"/>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 Left - with Caption">
    <p:spTree>
      <p:nvGrpSpPr>
        <p:cNvPr id="1" name=""/>
        <p:cNvGrpSpPr/>
        <p:nvPr/>
      </p:nvGrpSpPr>
      <p:grpSpPr>
        <a:xfrm>
          <a:off x="0" y="0"/>
          <a:ext cx="0" cy="0"/>
          <a:chOff x="0" y="0"/>
          <a:chExt cx="0" cy="0"/>
        </a:xfrm>
      </p:grpSpPr>
      <p:sp>
        <p:nvSpPr>
          <p:cNvPr id="10" name="Picture Placeholder 4"/>
          <p:cNvSpPr>
            <a:spLocks noGrp="1"/>
          </p:cNvSpPr>
          <p:nvPr>
            <p:ph type="pic" sz="quarter" idx="14" hasCustomPrompt="1"/>
          </p:nvPr>
        </p:nvSpPr>
        <p:spPr>
          <a:xfrm>
            <a:off x="549371" y="1166484"/>
            <a:ext cx="3786598" cy="2370425"/>
          </a:xfrm>
          <a:prstGeom prst="rect">
            <a:avLst/>
          </a:prstGeom>
        </p:spPr>
        <p:txBody>
          <a:bodyPr anchor="t" anchorCtr="0">
            <a:normAutofit/>
          </a:bodyPr>
          <a:lstStyle>
            <a:lvl1pPr marL="0" indent="0">
              <a:buNone/>
              <a:defRPr sz="1050">
                <a:solidFill>
                  <a:schemeClr val="bg2"/>
                </a:solidFill>
              </a:defRPr>
            </a:lvl1pPr>
          </a:lstStyle>
          <a:p>
            <a:r>
              <a:rPr lang="en-GB" noProof="0" smtClean="0"/>
              <a:t>Photo Here </a:t>
            </a:r>
            <a:endParaRPr lang="en-GB" noProof="0"/>
          </a:p>
        </p:txBody>
      </p:sp>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3" name="Text Placeholder 5"/>
          <p:cNvSpPr>
            <a:spLocks noGrp="1"/>
          </p:cNvSpPr>
          <p:nvPr>
            <p:ph type="body" sz="quarter" idx="19" hasCustomPrompt="1"/>
          </p:nvPr>
        </p:nvSpPr>
        <p:spPr>
          <a:xfrm>
            <a:off x="4812564" y="1091572"/>
            <a:ext cx="3784756" cy="55315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5" name="Text Placeholder 12"/>
          <p:cNvSpPr>
            <a:spLocks noGrp="1"/>
          </p:cNvSpPr>
          <p:nvPr>
            <p:ph type="body" sz="quarter" idx="20" hasCustomPrompt="1"/>
          </p:nvPr>
        </p:nvSpPr>
        <p:spPr>
          <a:xfrm>
            <a:off x="4813733" y="1674815"/>
            <a:ext cx="3780956" cy="2718230"/>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Rectangle 3"/>
          <p:cNvSpPr/>
          <p:nvPr userDrawn="1"/>
        </p:nvSpPr>
        <p:spPr>
          <a:xfrm>
            <a:off x="549276" y="3536200"/>
            <a:ext cx="3785269" cy="856490"/>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08000" tIns="70200" rIns="108000" bIns="108000" rtlCol="0" anchor="t" anchorCtr="0"/>
          <a:lstStyle/>
          <a:p>
            <a:pPr>
              <a:lnSpc>
                <a:spcPct val="110000"/>
              </a:lnSpc>
              <a:defRPr/>
            </a:pPr>
            <a:endParaRPr lang="en-GB" sz="825" i="1" dirty="0" smtClean="0">
              <a:solidFill>
                <a:prstClr val="white"/>
              </a:solidFill>
            </a:endParaRPr>
          </a:p>
          <a:p>
            <a:pPr>
              <a:lnSpc>
                <a:spcPct val="110000"/>
              </a:lnSpc>
              <a:defRPr/>
            </a:pPr>
            <a:endParaRPr lang="en-GB" sz="825" i="1" dirty="0" smtClean="0">
              <a:solidFill>
                <a:prstClr val="white"/>
              </a:solidFill>
            </a:endParaRPr>
          </a:p>
          <a:p>
            <a:pPr>
              <a:lnSpc>
                <a:spcPct val="110000"/>
              </a:lnSpc>
            </a:pPr>
            <a:endParaRPr lang="en-GB" sz="825" i="1" dirty="0">
              <a:solidFill>
                <a:prstClr val="white"/>
              </a:solidFill>
            </a:endParaRPr>
          </a:p>
        </p:txBody>
      </p:sp>
      <p:sp>
        <p:nvSpPr>
          <p:cNvPr id="3" name="Slide Number Placeholder 2"/>
          <p:cNvSpPr>
            <a:spLocks noGrp="1"/>
          </p:cNvSpPr>
          <p:nvPr>
            <p:ph type="sldNum" sz="quarter" idx="21"/>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7" name="Text Placeholder 6"/>
          <p:cNvSpPr>
            <a:spLocks noGrp="1"/>
          </p:cNvSpPr>
          <p:nvPr>
            <p:ph type="body" sz="quarter" idx="22" hasCustomPrompt="1"/>
          </p:nvPr>
        </p:nvSpPr>
        <p:spPr>
          <a:xfrm>
            <a:off x="685800" y="3629757"/>
            <a:ext cx="3505200" cy="685800"/>
          </a:xfrm>
          <a:prstGeom prst="rect">
            <a:avLst/>
          </a:prstGeom>
        </p:spPr>
        <p:txBody>
          <a:bodyPr vert="horz" lIns="0" tIns="0" rIns="0" bIns="0"/>
          <a:lstStyle>
            <a:lvl1pPr marL="55688" marR="0" indent="0" algn="l" defTabSz="342866" rtl="0" eaLnBrk="1" fontAlgn="base" latinLnBrk="0" hangingPunct="1">
              <a:lnSpc>
                <a:spcPct val="110000"/>
              </a:lnSpc>
              <a:spcBef>
                <a:spcPts val="300"/>
              </a:spcBef>
              <a:spcAft>
                <a:spcPct val="0"/>
              </a:spcAft>
              <a:buClr>
                <a:schemeClr val="accent1"/>
              </a:buClr>
              <a:buSzTx/>
              <a:buFont typeface="Arial"/>
              <a:buNone/>
              <a:tabLst/>
              <a:defRPr sz="825" b="0" i="1">
                <a:solidFill>
                  <a:schemeClr val="bg1"/>
                </a:solidFill>
              </a:defRPr>
            </a:lvl1pPr>
            <a:lvl2pPr>
              <a:defRPr sz="825" b="0" i="1">
                <a:solidFill>
                  <a:schemeClr val="bg1"/>
                </a:solidFill>
              </a:defRPr>
            </a:lvl2pPr>
            <a:lvl3pPr>
              <a:defRPr sz="825" b="0" i="1">
                <a:solidFill>
                  <a:schemeClr val="bg1"/>
                </a:solidFill>
              </a:defRPr>
            </a:lvl3pPr>
            <a:lvl4pPr>
              <a:defRPr sz="825" b="0" i="1">
                <a:solidFill>
                  <a:schemeClr val="bg1"/>
                </a:solidFill>
              </a:defRPr>
            </a:lvl4pPr>
            <a:lvl5pPr>
              <a:defRPr sz="825" b="0" i="1">
                <a:solidFill>
                  <a:schemeClr val="bg1"/>
                </a:solidFill>
              </a:defRPr>
            </a:lvl5pPr>
          </a:lstStyle>
          <a:p>
            <a:pPr marL="55688" marR="0" lvl="0" indent="0" algn="l" defTabSz="342866" rtl="0" eaLnBrk="1" fontAlgn="base" latinLnBrk="0" hangingPunct="1">
              <a:lnSpc>
                <a:spcPct val="110000"/>
              </a:lnSpc>
              <a:spcBef>
                <a:spcPts val="300"/>
              </a:spcBef>
              <a:spcAft>
                <a:spcPct val="0"/>
              </a:spcAft>
              <a:buClr>
                <a:schemeClr val="accent1"/>
              </a:buClr>
              <a:buSzTx/>
              <a:buFont typeface="Arial"/>
              <a:buNone/>
              <a:tabLst/>
              <a:defRPr/>
            </a:pPr>
            <a:r>
              <a:rPr lang="en-GB" sz="825" b="0" i="1" noProof="0" dirty="0" smtClean="0">
                <a:solidFill>
                  <a:schemeClr val="bg1"/>
                </a:solidFill>
              </a:rPr>
              <a:t>Caption or</a:t>
            </a:r>
            <a:r>
              <a:rPr lang="en-GB" sz="825" b="0" i="1" baseline="0" noProof="0" dirty="0" smtClean="0">
                <a:solidFill>
                  <a:schemeClr val="bg1"/>
                </a:solidFill>
              </a:rPr>
              <a:t> credit for a photo could be put in this space. </a:t>
            </a:r>
            <a:r>
              <a:rPr lang="en-GB" sz="825" b="0" i="1" noProof="0" dirty="0" smtClean="0">
                <a:solidFill>
                  <a:schemeClr val="bg1"/>
                </a:solidFill>
              </a:rPr>
              <a:t>You may adjust the height of this box</a:t>
            </a:r>
            <a:r>
              <a:rPr lang="en-GB" sz="825" b="0" i="1" baseline="0" noProof="0" dirty="0" smtClean="0">
                <a:solidFill>
                  <a:schemeClr val="bg1"/>
                </a:solidFill>
              </a:rPr>
              <a:t> to accommodate more or less text. Suggested number of lines of text is no less than two and no more than five.</a:t>
            </a:r>
            <a:endParaRPr lang="en-GB" sz="825" b="0" i="1" noProof="0" dirty="0" smtClean="0">
              <a:solidFill>
                <a:schemeClr val="bg1"/>
              </a:solidFill>
            </a:endParaRPr>
          </a:p>
        </p:txBody>
      </p:sp>
    </p:spTree>
    <p:extLst>
      <p:ext uri="{BB962C8B-B14F-4D97-AF65-F5344CB8AC3E}">
        <p14:creationId xmlns:p14="http://schemas.microsoft.com/office/powerpoint/2010/main" val="3806660079"/>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2" name="Text Placeholder 5"/>
          <p:cNvSpPr>
            <a:spLocks noGrp="1"/>
          </p:cNvSpPr>
          <p:nvPr>
            <p:ph type="body" sz="quarter" idx="19" hasCustomPrompt="1"/>
          </p:nvPr>
        </p:nvSpPr>
        <p:spPr>
          <a:xfrm>
            <a:off x="547418" y="1091572"/>
            <a:ext cx="3784756" cy="55315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4" name="Text Placeholder 12"/>
          <p:cNvSpPr>
            <a:spLocks noGrp="1"/>
          </p:cNvSpPr>
          <p:nvPr>
            <p:ph type="body" sz="quarter" idx="20" hasCustomPrompt="1"/>
          </p:nvPr>
        </p:nvSpPr>
        <p:spPr>
          <a:xfrm>
            <a:off x="548587" y="1674815"/>
            <a:ext cx="3780956" cy="2718230"/>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7" name="Picture Placeholder 4"/>
          <p:cNvSpPr>
            <a:spLocks noGrp="1"/>
          </p:cNvSpPr>
          <p:nvPr>
            <p:ph type="pic" sz="quarter" idx="21" hasCustomPrompt="1"/>
          </p:nvPr>
        </p:nvSpPr>
        <p:spPr>
          <a:xfrm>
            <a:off x="4818525" y="1166484"/>
            <a:ext cx="3786598" cy="3223694"/>
          </a:xfrm>
          <a:prstGeom prst="rect">
            <a:avLst/>
          </a:prstGeom>
        </p:spPr>
        <p:txBody>
          <a:bodyPr anchor="t" anchorCtr="0">
            <a:normAutofit/>
          </a:bodyPr>
          <a:lstStyle>
            <a:lvl1pPr marL="0" indent="0">
              <a:buNone/>
              <a:defRPr sz="1050">
                <a:solidFill>
                  <a:schemeClr val="bg2"/>
                </a:solidFill>
              </a:defRPr>
            </a:lvl1pPr>
          </a:lstStyle>
          <a:p>
            <a:r>
              <a:rPr lang="en-GB" noProof="0" smtClean="0"/>
              <a:t>Photo Here </a:t>
            </a:r>
            <a:endParaRPr lang="en-GB" noProof="0"/>
          </a:p>
        </p:txBody>
      </p:sp>
      <p:sp>
        <p:nvSpPr>
          <p:cNvPr id="3" name="Slide Number Placeholder 2"/>
          <p:cNvSpPr>
            <a:spLocks noGrp="1"/>
          </p:cNvSpPr>
          <p:nvPr>
            <p:ph type="sldNum" sz="quarter" idx="2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3258339341"/>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2" name="Text Placeholder 5"/>
          <p:cNvSpPr>
            <a:spLocks noGrp="1"/>
          </p:cNvSpPr>
          <p:nvPr>
            <p:ph type="body" sz="quarter" idx="19" hasCustomPrompt="1"/>
          </p:nvPr>
        </p:nvSpPr>
        <p:spPr>
          <a:xfrm>
            <a:off x="547418" y="1091572"/>
            <a:ext cx="3784756" cy="55315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5" name="Text Placeholder 12"/>
          <p:cNvSpPr>
            <a:spLocks noGrp="1"/>
          </p:cNvSpPr>
          <p:nvPr>
            <p:ph type="body" sz="quarter" idx="20" hasCustomPrompt="1"/>
          </p:nvPr>
        </p:nvSpPr>
        <p:spPr>
          <a:xfrm>
            <a:off x="548587" y="1674815"/>
            <a:ext cx="3780956" cy="2718230"/>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0" name="Picture Placeholder 4"/>
          <p:cNvSpPr>
            <a:spLocks noGrp="1"/>
          </p:cNvSpPr>
          <p:nvPr>
            <p:ph type="pic" sz="quarter" idx="21" hasCustomPrompt="1"/>
          </p:nvPr>
        </p:nvSpPr>
        <p:spPr>
          <a:xfrm>
            <a:off x="4818525" y="1166484"/>
            <a:ext cx="3786598" cy="2370425"/>
          </a:xfrm>
          <a:prstGeom prst="rect">
            <a:avLst/>
          </a:prstGeom>
        </p:spPr>
        <p:txBody>
          <a:bodyPr anchor="t" anchorCtr="0">
            <a:normAutofit/>
          </a:bodyPr>
          <a:lstStyle>
            <a:lvl1pPr marL="0" indent="0">
              <a:buNone/>
              <a:defRPr sz="1050">
                <a:solidFill>
                  <a:schemeClr val="bg2"/>
                </a:solidFill>
              </a:defRPr>
            </a:lvl1pPr>
          </a:lstStyle>
          <a:p>
            <a:r>
              <a:rPr lang="en-GB" noProof="0" smtClean="0"/>
              <a:t>Photo Here </a:t>
            </a:r>
            <a:endParaRPr lang="en-GB" noProof="0"/>
          </a:p>
        </p:txBody>
      </p:sp>
      <p:sp>
        <p:nvSpPr>
          <p:cNvPr id="13" name="Rectangle 12"/>
          <p:cNvSpPr/>
          <p:nvPr userDrawn="1"/>
        </p:nvSpPr>
        <p:spPr>
          <a:xfrm>
            <a:off x="4818430" y="3536200"/>
            <a:ext cx="3785269" cy="856490"/>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08000" tIns="70200" rIns="108000" bIns="108000" rtlCol="0" anchor="t" anchorCtr="0"/>
          <a:lstStyle/>
          <a:p>
            <a:pPr>
              <a:lnSpc>
                <a:spcPct val="110000"/>
              </a:lnSpc>
              <a:defRPr/>
            </a:pPr>
            <a:endParaRPr lang="en-GB" sz="825" i="1" dirty="0" smtClean="0">
              <a:solidFill>
                <a:prstClr val="white"/>
              </a:solidFill>
            </a:endParaRPr>
          </a:p>
          <a:p>
            <a:pPr>
              <a:lnSpc>
                <a:spcPct val="110000"/>
              </a:lnSpc>
              <a:defRPr/>
            </a:pPr>
            <a:endParaRPr lang="en-GB" sz="825" i="1" dirty="0" smtClean="0">
              <a:solidFill>
                <a:prstClr val="white"/>
              </a:solidFill>
            </a:endParaRPr>
          </a:p>
          <a:p>
            <a:pPr>
              <a:lnSpc>
                <a:spcPct val="110000"/>
              </a:lnSpc>
            </a:pPr>
            <a:endParaRPr lang="en-GB" sz="825" i="1" dirty="0">
              <a:solidFill>
                <a:prstClr val="white"/>
              </a:solidFill>
            </a:endParaRPr>
          </a:p>
        </p:txBody>
      </p:sp>
      <p:sp>
        <p:nvSpPr>
          <p:cNvPr id="3" name="Slide Number Placeholder 2"/>
          <p:cNvSpPr>
            <a:spLocks noGrp="1"/>
          </p:cNvSpPr>
          <p:nvPr>
            <p:ph type="sldNum" sz="quarter" idx="2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9" name="Text Placeholder 6"/>
          <p:cNvSpPr>
            <a:spLocks noGrp="1"/>
          </p:cNvSpPr>
          <p:nvPr>
            <p:ph type="body" sz="quarter" idx="23" hasCustomPrompt="1"/>
          </p:nvPr>
        </p:nvSpPr>
        <p:spPr>
          <a:xfrm>
            <a:off x="4953000" y="3629757"/>
            <a:ext cx="3505200" cy="685800"/>
          </a:xfrm>
          <a:prstGeom prst="rect">
            <a:avLst/>
          </a:prstGeom>
        </p:spPr>
        <p:txBody>
          <a:bodyPr vert="horz" lIns="0" tIns="0" rIns="0" bIns="0"/>
          <a:lstStyle>
            <a:lvl1pPr marL="55688" marR="0" indent="0" algn="l" defTabSz="342866" rtl="0" eaLnBrk="1" fontAlgn="base" latinLnBrk="0" hangingPunct="1">
              <a:lnSpc>
                <a:spcPct val="110000"/>
              </a:lnSpc>
              <a:spcBef>
                <a:spcPts val="300"/>
              </a:spcBef>
              <a:spcAft>
                <a:spcPct val="0"/>
              </a:spcAft>
              <a:buClr>
                <a:schemeClr val="accent1"/>
              </a:buClr>
              <a:buSzTx/>
              <a:buFont typeface="Arial"/>
              <a:buNone/>
              <a:tabLst/>
              <a:defRPr sz="825" b="0" i="1">
                <a:solidFill>
                  <a:schemeClr val="bg1"/>
                </a:solidFill>
              </a:defRPr>
            </a:lvl1pPr>
            <a:lvl2pPr>
              <a:defRPr sz="825" b="0" i="1">
                <a:solidFill>
                  <a:schemeClr val="bg1"/>
                </a:solidFill>
              </a:defRPr>
            </a:lvl2pPr>
            <a:lvl3pPr>
              <a:defRPr sz="825" b="0" i="1">
                <a:solidFill>
                  <a:schemeClr val="bg1"/>
                </a:solidFill>
              </a:defRPr>
            </a:lvl3pPr>
            <a:lvl4pPr>
              <a:defRPr sz="825" b="0" i="1">
                <a:solidFill>
                  <a:schemeClr val="bg1"/>
                </a:solidFill>
              </a:defRPr>
            </a:lvl4pPr>
            <a:lvl5pPr>
              <a:defRPr sz="825" b="0" i="1">
                <a:solidFill>
                  <a:schemeClr val="bg1"/>
                </a:solidFill>
              </a:defRPr>
            </a:lvl5pPr>
          </a:lstStyle>
          <a:p>
            <a:pPr marL="55688" marR="0" lvl="0" indent="0" algn="l" defTabSz="342866" rtl="0" eaLnBrk="1" fontAlgn="base" latinLnBrk="0" hangingPunct="1">
              <a:lnSpc>
                <a:spcPct val="110000"/>
              </a:lnSpc>
              <a:spcBef>
                <a:spcPts val="300"/>
              </a:spcBef>
              <a:spcAft>
                <a:spcPct val="0"/>
              </a:spcAft>
              <a:buClr>
                <a:schemeClr val="accent1"/>
              </a:buClr>
              <a:buSzTx/>
              <a:buFont typeface="Arial"/>
              <a:buNone/>
              <a:tabLst/>
              <a:defRPr/>
            </a:pPr>
            <a:r>
              <a:rPr lang="en-GB" sz="825" b="0" i="1" noProof="0" dirty="0" smtClean="0">
                <a:solidFill>
                  <a:schemeClr val="bg1"/>
                </a:solidFill>
              </a:rPr>
              <a:t>Caption or</a:t>
            </a:r>
            <a:r>
              <a:rPr lang="en-GB" sz="825" b="0" i="1" baseline="0" noProof="0" dirty="0" smtClean="0">
                <a:solidFill>
                  <a:schemeClr val="bg1"/>
                </a:solidFill>
              </a:rPr>
              <a:t> credit for a photo could be put in this space. </a:t>
            </a:r>
            <a:r>
              <a:rPr lang="en-GB" sz="825" b="0" i="1" noProof="0" dirty="0" smtClean="0">
                <a:solidFill>
                  <a:schemeClr val="bg1"/>
                </a:solidFill>
              </a:rPr>
              <a:t>You may adjust the height of this box</a:t>
            </a:r>
            <a:r>
              <a:rPr lang="en-GB" sz="825" b="0" i="1" baseline="0" noProof="0" dirty="0" smtClean="0">
                <a:solidFill>
                  <a:schemeClr val="bg1"/>
                </a:solidFill>
              </a:rPr>
              <a:t> to accommodate more or less text. Suggested number of lines of text is no less than two and no more than five.</a:t>
            </a:r>
            <a:endParaRPr lang="en-GB" sz="825" b="0" i="1" noProof="0" dirty="0" smtClean="0">
              <a:solidFill>
                <a:schemeClr val="bg1"/>
              </a:solidFill>
            </a:endParaRPr>
          </a:p>
        </p:txBody>
      </p:sp>
    </p:spTree>
    <p:extLst>
      <p:ext uri="{BB962C8B-B14F-4D97-AF65-F5344CB8AC3E}">
        <p14:creationId xmlns:p14="http://schemas.microsoft.com/office/powerpoint/2010/main" val="958050951"/>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solidFill>
                  <a:schemeClr val="tx2"/>
                </a:solidFill>
                <a:cs typeface="B Roya" pitchFamily="2" charset="-78"/>
              </a:defRPr>
            </a:lvl1pPr>
          </a:lstStyle>
          <a:p>
            <a:pPr lvl="0"/>
            <a:r>
              <a:rPr lang="fa-IR" dirty="0" smtClean="0">
                <a:cs typeface="B Roya" pitchFamily="2" charset="-78"/>
              </a:rPr>
              <a:t>براي ويرايش عنوان كليك كنيد</a:t>
            </a:r>
            <a:endParaRPr lang="en-GB" noProof="0" dirty="0"/>
          </a:p>
        </p:txBody>
      </p:sp>
      <p:sp>
        <p:nvSpPr>
          <p:cNvPr id="8" name="Text Placeholder 2"/>
          <p:cNvSpPr>
            <a:spLocks noGrp="1"/>
          </p:cNvSpPr>
          <p:nvPr>
            <p:ph idx="11" hasCustomPrompt="1"/>
          </p:nvPr>
        </p:nvSpPr>
        <p:spPr bwMode="auto">
          <a:xfrm>
            <a:off x="447720" y="1091409"/>
            <a:ext cx="8241707" cy="331208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360000" marR="0" indent="-285750" algn="r" defTabSz="457155" rtl="1" eaLnBrk="1" fontAlgn="base" latinLnBrk="0" hangingPunct="1">
              <a:lnSpc>
                <a:spcPct val="100000"/>
              </a:lnSpc>
              <a:spcBef>
                <a:spcPts val="400"/>
              </a:spcBef>
              <a:spcAft>
                <a:spcPct val="0"/>
              </a:spcAft>
              <a:buClr>
                <a:schemeClr val="accent1"/>
              </a:buClr>
              <a:buSzTx/>
              <a:buFont typeface="Arial"/>
              <a:buChar char="•"/>
              <a:tabLst/>
              <a:defRPr sz="1500" b="1">
                <a:cs typeface="B Roya" pitchFamily="2" charset="-78"/>
              </a:defRPr>
            </a:lvl1pPr>
            <a:lvl2pPr algn="r" rtl="1">
              <a:defRPr sz="1500" b="1">
                <a:cs typeface="B Roya" pitchFamily="2" charset="-78"/>
              </a:defRPr>
            </a:lvl2pPr>
            <a:lvl3pPr algn="r" rtl="1">
              <a:defRPr sz="1500" b="1">
                <a:cs typeface="B Roya" pitchFamily="2" charset="-78"/>
              </a:defRPr>
            </a:lvl3pPr>
            <a:lvl4pPr algn="r" rtl="1">
              <a:defRPr sz="1500" b="1">
                <a:cs typeface="B Roya" pitchFamily="2" charset="-78"/>
              </a:defRPr>
            </a:lvl4pPr>
            <a:lvl5pPr algn="r" rtl="1">
              <a:defRPr sz="1500" b="1">
                <a:cs typeface="B Roya" pitchFamily="2" charset="-78"/>
              </a:defRPr>
            </a:lvl5pPr>
          </a:lstStyle>
          <a:p>
            <a:pPr marL="360000" marR="0" lvl="0" indent="-285750" algn="r" defTabSz="457155" rtl="1" eaLnBrk="1" fontAlgn="base" latinLnBrk="0" hangingPunct="1">
              <a:lnSpc>
                <a:spcPct val="100000"/>
              </a:lnSpc>
              <a:spcBef>
                <a:spcPts val="400"/>
              </a:spcBef>
              <a:spcAft>
                <a:spcPct val="0"/>
              </a:spcAft>
              <a:buClr>
                <a:schemeClr val="accent1"/>
              </a:buClr>
              <a:buSzTx/>
              <a:buFont typeface="Arial"/>
              <a:buChar char="•"/>
              <a:tabLst/>
              <a:defRPr/>
            </a:pPr>
            <a:r>
              <a:rPr lang="fa-IR" dirty="0" smtClean="0">
                <a:cs typeface="B Roya" pitchFamily="2" charset="-78"/>
              </a:rPr>
              <a:t>متن را اينجا اضافه كنيد</a:t>
            </a:r>
            <a:r>
              <a:rPr lang="fa-IR" noProof="0" dirty="0" smtClean="0"/>
              <a:t>		</a:t>
            </a:r>
            <a:endParaRPr lang="en-GB" noProof="0" dirty="0" smtClean="0"/>
          </a:p>
          <a:p>
            <a:pPr lvl="1"/>
            <a:r>
              <a:rPr lang="fa-IR" noProof="0" dirty="0" smtClean="0"/>
              <a:t>سطح دوم</a:t>
            </a:r>
            <a:endParaRPr lang="en-GB" noProof="0" dirty="0" smtClean="0"/>
          </a:p>
          <a:p>
            <a:pPr lvl="2"/>
            <a:r>
              <a:rPr lang="fa-IR" noProof="0" dirty="0" smtClean="0"/>
              <a:t>سطح سوم</a:t>
            </a:r>
            <a:endParaRPr lang="en-GB" noProof="0" dirty="0" smtClean="0"/>
          </a:p>
          <a:p>
            <a:pPr lvl="3"/>
            <a:r>
              <a:rPr lang="fa-IR" noProof="0" dirty="0" smtClean="0"/>
              <a:t>سطح چهارم</a:t>
            </a:r>
            <a:endParaRPr lang="en-GB" noProof="0" dirty="0" smtClean="0"/>
          </a:p>
          <a:p>
            <a:pPr lvl="4"/>
            <a:r>
              <a:rPr lang="fa-IR" noProof="0" dirty="0" smtClean="0"/>
              <a:t>سطح پنجم</a:t>
            </a:r>
            <a:endParaRPr lang="en-GB" noProof="0" dirty="0"/>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891224690"/>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Photos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6" name="Picture Placeholder 4"/>
          <p:cNvSpPr>
            <a:spLocks noGrp="1"/>
          </p:cNvSpPr>
          <p:nvPr>
            <p:ph type="pic" sz="quarter" idx="14" hasCustomPrompt="1"/>
          </p:nvPr>
        </p:nvSpPr>
        <p:spPr>
          <a:xfrm>
            <a:off x="541214" y="1827361"/>
            <a:ext cx="3787256" cy="2566080"/>
          </a:xfrm>
          <a:prstGeom prst="rect">
            <a:avLst/>
          </a:prstGeom>
        </p:spPr>
        <p:txBody>
          <a:bodyPr anchor="t" anchorCtr="0">
            <a:normAutofit/>
          </a:bodyPr>
          <a:lstStyle>
            <a:lvl1pPr marL="0" indent="0">
              <a:buNone/>
              <a:defRPr sz="1050">
                <a:solidFill>
                  <a:schemeClr val="bg2"/>
                </a:solidFill>
              </a:defRPr>
            </a:lvl1pPr>
          </a:lstStyle>
          <a:p>
            <a:r>
              <a:rPr lang="en-GB" noProof="0" smtClean="0"/>
              <a:t>Photo Here </a:t>
            </a:r>
            <a:endParaRPr lang="en-GB" noProof="0"/>
          </a:p>
        </p:txBody>
      </p:sp>
      <p:sp>
        <p:nvSpPr>
          <p:cNvPr id="11" name="Text Placeholder 5"/>
          <p:cNvSpPr>
            <a:spLocks noGrp="1"/>
          </p:cNvSpPr>
          <p:nvPr>
            <p:ph type="body" sz="quarter" idx="15" hasCustomPrompt="1"/>
          </p:nvPr>
        </p:nvSpPr>
        <p:spPr>
          <a:xfrm>
            <a:off x="546018" y="1091572"/>
            <a:ext cx="3784756" cy="62562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2" name="Text Placeholder 5"/>
          <p:cNvSpPr>
            <a:spLocks noGrp="1"/>
          </p:cNvSpPr>
          <p:nvPr>
            <p:ph type="body" sz="quarter" idx="19" hasCustomPrompt="1"/>
          </p:nvPr>
        </p:nvSpPr>
        <p:spPr>
          <a:xfrm>
            <a:off x="4812564" y="1091572"/>
            <a:ext cx="3784756" cy="62562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5" name="Picture Placeholder 4"/>
          <p:cNvSpPr>
            <a:spLocks noGrp="1"/>
          </p:cNvSpPr>
          <p:nvPr>
            <p:ph type="pic" sz="quarter" idx="20" hasCustomPrompt="1"/>
          </p:nvPr>
        </p:nvSpPr>
        <p:spPr>
          <a:xfrm>
            <a:off x="4809206" y="1827361"/>
            <a:ext cx="3787256" cy="2566080"/>
          </a:xfrm>
          <a:prstGeom prst="rect">
            <a:avLst/>
          </a:prstGeom>
        </p:spPr>
        <p:txBody>
          <a:bodyPr anchor="t" anchorCtr="0">
            <a:normAutofit/>
          </a:bodyPr>
          <a:lstStyle>
            <a:lvl1pPr marL="0" indent="0">
              <a:buNone/>
              <a:defRPr sz="1050">
                <a:solidFill>
                  <a:schemeClr val="bg2"/>
                </a:solidFill>
              </a:defRPr>
            </a:lvl1pPr>
          </a:lstStyle>
          <a:p>
            <a:r>
              <a:rPr lang="en-GB" noProof="0" smtClean="0"/>
              <a:t>Photo Here </a:t>
            </a:r>
            <a:endParaRPr lang="en-GB" noProof="0"/>
          </a:p>
        </p:txBody>
      </p:sp>
      <p:sp>
        <p:nvSpPr>
          <p:cNvPr id="5" name="Slide Number Placeholder 4"/>
          <p:cNvSpPr>
            <a:spLocks noGrp="1"/>
          </p:cNvSpPr>
          <p:nvPr>
            <p:ph type="sldNum" sz="quarter" idx="21"/>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687564542"/>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cxnSp>
        <p:nvCxnSpPr>
          <p:cNvPr id="5" name="Straight Connector 4"/>
          <p:cNvCxnSpPr/>
          <p:nvPr userDrawn="1"/>
        </p:nvCxnSpPr>
        <p:spPr>
          <a:xfrm>
            <a:off x="4572000" y="1183584"/>
            <a:ext cx="2312" cy="3208619"/>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a:off x="604154" y="2792516"/>
            <a:ext cx="7989634"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586053" y="1193007"/>
            <a:ext cx="3822700" cy="1478756"/>
          </a:xfrm>
          <a:prstGeom prst="rect">
            <a:avLst/>
          </a:prstGeom>
        </p:spPr>
        <p:txBody>
          <a:bodyPr>
            <a:noAutofit/>
          </a:bodyPr>
          <a:lstStyle>
            <a:lvl1pPr>
              <a:lnSpc>
                <a:spcPct val="100000"/>
              </a:lnSpc>
              <a:defRPr sz="1125"/>
            </a:lvl1pPr>
            <a:lvl2pPr>
              <a:lnSpc>
                <a:spcPct val="100000"/>
              </a:lnSpc>
              <a:defRPr sz="1125"/>
            </a:lvl2pPr>
            <a:lvl3pPr>
              <a:lnSpc>
                <a:spcPct val="100000"/>
              </a:lnSpc>
              <a:defRPr sz="1125"/>
            </a:lvl3pPr>
            <a:lvl4pPr>
              <a:lnSpc>
                <a:spcPct val="100000"/>
              </a:lnSpc>
              <a:defRPr sz="1125"/>
            </a:lvl4pPr>
            <a:lvl5pPr>
              <a:lnSpc>
                <a:spcPct val="100000"/>
              </a:lnSpc>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4" name="Text Placeholder 12"/>
          <p:cNvSpPr>
            <a:spLocks noGrp="1"/>
          </p:cNvSpPr>
          <p:nvPr>
            <p:ph type="body" sz="quarter" idx="12" hasCustomPrompt="1"/>
          </p:nvPr>
        </p:nvSpPr>
        <p:spPr>
          <a:xfrm>
            <a:off x="4746870" y="1193007"/>
            <a:ext cx="3822700" cy="1478756"/>
          </a:xfrm>
          <a:prstGeom prst="rect">
            <a:avLst/>
          </a:prstGeom>
        </p:spPr>
        <p:txBody>
          <a:bodyPr>
            <a:noAutofit/>
          </a:bodyPr>
          <a:lstStyle>
            <a:lvl1pPr>
              <a:lnSpc>
                <a:spcPct val="100000"/>
              </a:lnSpc>
              <a:defRPr sz="1125"/>
            </a:lvl1pPr>
            <a:lvl2pPr>
              <a:lnSpc>
                <a:spcPct val="100000"/>
              </a:lnSpc>
              <a:defRPr sz="1125"/>
            </a:lvl2pPr>
            <a:lvl3pPr>
              <a:lnSpc>
                <a:spcPct val="100000"/>
              </a:lnSpc>
              <a:defRPr sz="1125"/>
            </a:lvl3pPr>
            <a:lvl4pPr>
              <a:lnSpc>
                <a:spcPct val="100000"/>
              </a:lnSpc>
              <a:defRPr sz="1125"/>
            </a:lvl4pPr>
            <a:lvl5pPr>
              <a:lnSpc>
                <a:spcPct val="100000"/>
              </a:lnSpc>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7" name="Text Placeholder 12"/>
          <p:cNvSpPr>
            <a:spLocks noGrp="1"/>
          </p:cNvSpPr>
          <p:nvPr>
            <p:ph type="body" sz="quarter" idx="13" hasCustomPrompt="1"/>
          </p:nvPr>
        </p:nvSpPr>
        <p:spPr>
          <a:xfrm>
            <a:off x="586053" y="2911051"/>
            <a:ext cx="3822700" cy="1478756"/>
          </a:xfrm>
          <a:prstGeom prst="rect">
            <a:avLst/>
          </a:prstGeom>
        </p:spPr>
        <p:txBody>
          <a:bodyPr>
            <a:noAutofit/>
          </a:bodyPr>
          <a:lstStyle>
            <a:lvl1pPr>
              <a:lnSpc>
                <a:spcPct val="100000"/>
              </a:lnSpc>
              <a:defRPr sz="1125"/>
            </a:lvl1pPr>
            <a:lvl2pPr>
              <a:lnSpc>
                <a:spcPct val="100000"/>
              </a:lnSpc>
              <a:defRPr sz="1125"/>
            </a:lvl2pPr>
            <a:lvl3pPr>
              <a:lnSpc>
                <a:spcPct val="100000"/>
              </a:lnSpc>
              <a:defRPr sz="1125"/>
            </a:lvl3pPr>
            <a:lvl4pPr>
              <a:lnSpc>
                <a:spcPct val="100000"/>
              </a:lnSpc>
              <a:defRPr sz="1125"/>
            </a:lvl4pPr>
            <a:lvl5pPr>
              <a:lnSpc>
                <a:spcPct val="100000"/>
              </a:lnSpc>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8" name="Text Placeholder 12"/>
          <p:cNvSpPr>
            <a:spLocks noGrp="1"/>
          </p:cNvSpPr>
          <p:nvPr>
            <p:ph type="body" sz="quarter" idx="14" hasCustomPrompt="1"/>
          </p:nvPr>
        </p:nvSpPr>
        <p:spPr>
          <a:xfrm>
            <a:off x="4746870" y="2911051"/>
            <a:ext cx="3822700" cy="1478756"/>
          </a:xfrm>
          <a:prstGeom prst="rect">
            <a:avLst/>
          </a:prstGeom>
        </p:spPr>
        <p:txBody>
          <a:bodyPr lIns="91440">
            <a:noAutofit/>
          </a:bodyPr>
          <a:lstStyle>
            <a:lvl1pPr>
              <a:lnSpc>
                <a:spcPct val="100000"/>
              </a:lnSpc>
              <a:defRPr sz="1125" kern="1200"/>
            </a:lvl1pPr>
            <a:lvl2pPr>
              <a:lnSpc>
                <a:spcPct val="100000"/>
              </a:lnSpc>
              <a:defRPr sz="1125"/>
            </a:lvl2pPr>
            <a:lvl3pPr>
              <a:lnSpc>
                <a:spcPct val="100000"/>
              </a:lnSpc>
              <a:defRPr sz="1125" kern="1200"/>
            </a:lvl3pPr>
            <a:lvl4pPr>
              <a:lnSpc>
                <a:spcPct val="100000"/>
              </a:lnSpc>
              <a:defRPr sz="1125" kern="1200"/>
            </a:lvl4pPr>
            <a:lvl5pPr>
              <a:lnSpc>
                <a:spcPct val="100000"/>
              </a:lnSpc>
              <a:defRPr sz="1125" kern="12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 name="Slide Number Placeholder 2"/>
          <p:cNvSpPr>
            <a:spLocks noGrp="1"/>
          </p:cNvSpPr>
          <p:nvPr>
            <p:ph type="sldNum" sz="quarter" idx="15"/>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2486249577"/>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adrant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cxnSp>
        <p:nvCxnSpPr>
          <p:cNvPr id="5" name="Straight Connector 4"/>
          <p:cNvCxnSpPr/>
          <p:nvPr userDrawn="1"/>
        </p:nvCxnSpPr>
        <p:spPr>
          <a:xfrm>
            <a:off x="4572000" y="1183584"/>
            <a:ext cx="2312" cy="3208619"/>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a:off x="604154" y="2792516"/>
            <a:ext cx="7989634"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587497" y="1496880"/>
            <a:ext cx="3814641" cy="1174883"/>
          </a:xfrm>
          <a:prstGeom prst="rect">
            <a:avLst/>
          </a:prstGeom>
        </p:spPr>
        <p:txBody>
          <a:bodyPr>
            <a:noAutofit/>
          </a:bodyPr>
          <a:lstStyle>
            <a:lvl1pPr>
              <a:lnSpc>
                <a:spcPct val="100000"/>
              </a:lnSpc>
              <a:defRPr sz="975"/>
            </a:lvl1pPr>
            <a:lvl2pPr>
              <a:lnSpc>
                <a:spcPct val="100000"/>
              </a:lnSpc>
              <a:defRPr sz="975"/>
            </a:lvl2pPr>
            <a:lvl3pPr>
              <a:lnSpc>
                <a:spcPct val="100000"/>
              </a:lnSpc>
              <a:defRPr sz="975"/>
            </a:lvl3pPr>
            <a:lvl4pPr>
              <a:lnSpc>
                <a:spcPct val="100000"/>
              </a:lnSpc>
              <a:defRPr sz="975"/>
            </a:lvl4pPr>
            <a:lvl5pPr>
              <a:lnSpc>
                <a:spcPct val="100000"/>
              </a:lnSpc>
              <a:defRPr sz="97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4" name="Text Placeholder 12"/>
          <p:cNvSpPr>
            <a:spLocks noGrp="1"/>
          </p:cNvSpPr>
          <p:nvPr>
            <p:ph type="body" sz="quarter" idx="12" hasCustomPrompt="1"/>
          </p:nvPr>
        </p:nvSpPr>
        <p:spPr>
          <a:xfrm>
            <a:off x="4754929" y="1496880"/>
            <a:ext cx="3814641" cy="1174883"/>
          </a:xfrm>
          <a:prstGeom prst="rect">
            <a:avLst/>
          </a:prstGeom>
        </p:spPr>
        <p:txBody>
          <a:bodyPr>
            <a:noAutofit/>
          </a:bodyPr>
          <a:lstStyle>
            <a:lvl1pPr>
              <a:lnSpc>
                <a:spcPct val="100000"/>
              </a:lnSpc>
              <a:defRPr sz="975"/>
            </a:lvl1pPr>
            <a:lvl2pPr>
              <a:lnSpc>
                <a:spcPct val="100000"/>
              </a:lnSpc>
              <a:defRPr sz="975"/>
            </a:lvl2pPr>
            <a:lvl3pPr>
              <a:lnSpc>
                <a:spcPct val="100000"/>
              </a:lnSpc>
              <a:defRPr sz="975"/>
            </a:lvl3pPr>
            <a:lvl4pPr>
              <a:lnSpc>
                <a:spcPct val="100000"/>
              </a:lnSpc>
              <a:defRPr sz="975"/>
            </a:lvl4pPr>
            <a:lvl5pPr>
              <a:lnSpc>
                <a:spcPct val="100000"/>
              </a:lnSpc>
              <a:defRPr sz="97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7" name="Text Placeholder 12"/>
          <p:cNvSpPr>
            <a:spLocks noGrp="1"/>
          </p:cNvSpPr>
          <p:nvPr>
            <p:ph type="body" sz="quarter" idx="13" hasCustomPrompt="1"/>
          </p:nvPr>
        </p:nvSpPr>
        <p:spPr>
          <a:xfrm>
            <a:off x="587497" y="3214924"/>
            <a:ext cx="3814641" cy="1174883"/>
          </a:xfrm>
          <a:prstGeom prst="rect">
            <a:avLst/>
          </a:prstGeom>
        </p:spPr>
        <p:txBody>
          <a:bodyPr>
            <a:noAutofit/>
          </a:bodyPr>
          <a:lstStyle>
            <a:lvl1pPr>
              <a:lnSpc>
                <a:spcPct val="100000"/>
              </a:lnSpc>
              <a:defRPr sz="975"/>
            </a:lvl1pPr>
            <a:lvl2pPr>
              <a:lnSpc>
                <a:spcPct val="100000"/>
              </a:lnSpc>
              <a:defRPr sz="975"/>
            </a:lvl2pPr>
            <a:lvl3pPr>
              <a:lnSpc>
                <a:spcPct val="100000"/>
              </a:lnSpc>
              <a:defRPr sz="975"/>
            </a:lvl3pPr>
            <a:lvl4pPr>
              <a:lnSpc>
                <a:spcPct val="100000"/>
              </a:lnSpc>
              <a:defRPr sz="975"/>
            </a:lvl4pPr>
            <a:lvl5pPr>
              <a:lnSpc>
                <a:spcPct val="100000"/>
              </a:lnSpc>
              <a:defRPr sz="97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8" name="Text Placeholder 12"/>
          <p:cNvSpPr>
            <a:spLocks noGrp="1"/>
          </p:cNvSpPr>
          <p:nvPr>
            <p:ph type="body" sz="quarter" idx="14" hasCustomPrompt="1"/>
          </p:nvPr>
        </p:nvSpPr>
        <p:spPr>
          <a:xfrm>
            <a:off x="4746625" y="3214924"/>
            <a:ext cx="3822944" cy="1174883"/>
          </a:xfrm>
          <a:prstGeom prst="rect">
            <a:avLst/>
          </a:prstGeom>
        </p:spPr>
        <p:txBody>
          <a:bodyPr lIns="91440">
            <a:noAutofit/>
          </a:bodyPr>
          <a:lstStyle>
            <a:lvl1pPr>
              <a:lnSpc>
                <a:spcPct val="100000"/>
              </a:lnSpc>
              <a:defRPr sz="975" kern="1200"/>
            </a:lvl1pPr>
            <a:lvl2pPr>
              <a:lnSpc>
                <a:spcPct val="100000"/>
              </a:lnSpc>
              <a:defRPr sz="975"/>
            </a:lvl2pPr>
            <a:lvl3pPr>
              <a:lnSpc>
                <a:spcPct val="100000"/>
              </a:lnSpc>
              <a:defRPr sz="975" kern="1200"/>
            </a:lvl3pPr>
            <a:lvl4pPr>
              <a:lnSpc>
                <a:spcPct val="100000"/>
              </a:lnSpc>
              <a:defRPr sz="975" kern="1200"/>
            </a:lvl4pPr>
            <a:lvl5pPr>
              <a:lnSpc>
                <a:spcPct val="100000"/>
              </a:lnSpc>
              <a:defRPr sz="975" kern="12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0" name="Text Placeholder 5"/>
          <p:cNvSpPr>
            <a:spLocks noGrp="1"/>
          </p:cNvSpPr>
          <p:nvPr>
            <p:ph type="body" sz="quarter" idx="16" hasCustomPrompt="1"/>
          </p:nvPr>
        </p:nvSpPr>
        <p:spPr>
          <a:xfrm>
            <a:off x="588125" y="1192943"/>
            <a:ext cx="3818102" cy="259945"/>
          </a:xfrm>
          <a:prstGeom prst="rect">
            <a:avLst/>
          </a:prstGeom>
        </p:spPr>
        <p:txBody>
          <a:bodyPr>
            <a:normAutofit/>
          </a:bodyPr>
          <a:lstStyle>
            <a:lvl1pPr marL="0" indent="0">
              <a:buFontTx/>
              <a:buNone/>
              <a:defRPr sz="1125" b="1" i="0"/>
            </a:lvl1pPr>
          </a:lstStyle>
          <a:p>
            <a:pPr lvl="0"/>
            <a:r>
              <a:rPr lang="en-GB" noProof="0" smtClean="0"/>
              <a:t>Click to edit heading</a:t>
            </a:r>
            <a:endParaRPr lang="en-GB" noProof="0"/>
          </a:p>
        </p:txBody>
      </p:sp>
      <p:sp>
        <p:nvSpPr>
          <p:cNvPr id="11" name="Text Placeholder 5"/>
          <p:cNvSpPr>
            <a:spLocks noGrp="1"/>
          </p:cNvSpPr>
          <p:nvPr>
            <p:ph type="body" sz="quarter" idx="17" hasCustomPrompt="1"/>
          </p:nvPr>
        </p:nvSpPr>
        <p:spPr>
          <a:xfrm>
            <a:off x="4747516" y="1192943"/>
            <a:ext cx="3831666" cy="259945"/>
          </a:xfrm>
          <a:prstGeom prst="rect">
            <a:avLst/>
          </a:prstGeom>
        </p:spPr>
        <p:txBody>
          <a:bodyPr>
            <a:normAutofit/>
          </a:bodyPr>
          <a:lstStyle>
            <a:lvl1pPr marL="0" indent="0">
              <a:buFontTx/>
              <a:buNone/>
              <a:defRPr sz="1125" b="1" i="0"/>
            </a:lvl1pPr>
          </a:lstStyle>
          <a:p>
            <a:pPr lvl="0"/>
            <a:r>
              <a:rPr lang="en-GB" noProof="0" smtClean="0"/>
              <a:t>Click to edit heading</a:t>
            </a:r>
            <a:endParaRPr lang="en-GB" noProof="0"/>
          </a:p>
        </p:txBody>
      </p:sp>
      <p:sp>
        <p:nvSpPr>
          <p:cNvPr id="12" name="Text Placeholder 5"/>
          <p:cNvSpPr>
            <a:spLocks noGrp="1"/>
          </p:cNvSpPr>
          <p:nvPr>
            <p:ph type="body" sz="quarter" idx="18" hasCustomPrompt="1"/>
          </p:nvPr>
        </p:nvSpPr>
        <p:spPr>
          <a:xfrm>
            <a:off x="588126" y="2908776"/>
            <a:ext cx="3818101" cy="259945"/>
          </a:xfrm>
          <a:prstGeom prst="rect">
            <a:avLst/>
          </a:prstGeom>
        </p:spPr>
        <p:txBody>
          <a:bodyPr>
            <a:normAutofit/>
          </a:bodyPr>
          <a:lstStyle>
            <a:lvl1pPr marL="0" indent="0">
              <a:buFontTx/>
              <a:buNone/>
              <a:defRPr sz="1125" b="1" i="0"/>
            </a:lvl1pPr>
          </a:lstStyle>
          <a:p>
            <a:pPr lvl="0"/>
            <a:r>
              <a:rPr lang="en-GB" noProof="0" smtClean="0"/>
              <a:t>Click to edit heading</a:t>
            </a:r>
            <a:endParaRPr lang="en-GB" noProof="0"/>
          </a:p>
        </p:txBody>
      </p:sp>
      <p:sp>
        <p:nvSpPr>
          <p:cNvPr id="15" name="Text Placeholder 5"/>
          <p:cNvSpPr>
            <a:spLocks noGrp="1"/>
          </p:cNvSpPr>
          <p:nvPr>
            <p:ph type="body" sz="quarter" idx="19" hasCustomPrompt="1"/>
          </p:nvPr>
        </p:nvSpPr>
        <p:spPr>
          <a:xfrm>
            <a:off x="4747516" y="2908776"/>
            <a:ext cx="3831666" cy="259945"/>
          </a:xfrm>
          <a:prstGeom prst="rect">
            <a:avLst/>
          </a:prstGeom>
        </p:spPr>
        <p:txBody>
          <a:bodyPr>
            <a:normAutofit/>
          </a:bodyPr>
          <a:lstStyle>
            <a:lvl1pPr marL="0" indent="0">
              <a:buFontTx/>
              <a:buNone/>
              <a:defRPr sz="1125" b="1" i="0"/>
            </a:lvl1pPr>
          </a:lstStyle>
          <a:p>
            <a:pPr lvl="0"/>
            <a:r>
              <a:rPr lang="en-GB" noProof="0" smtClean="0"/>
              <a:t>Click to edit heading</a:t>
            </a:r>
            <a:endParaRPr lang="en-GB" noProof="0"/>
          </a:p>
        </p:txBody>
      </p:sp>
      <p:sp>
        <p:nvSpPr>
          <p:cNvPr id="3" name="Slide Number Placeholder 2"/>
          <p:cNvSpPr>
            <a:spLocks noGrp="1"/>
          </p:cNvSpPr>
          <p:nvPr>
            <p:ph type="sldNum" sz="quarter" idx="20"/>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144803547"/>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Agenda Slide</a:t>
            </a:r>
            <a:endParaRPr lang="en-GB" noProof="0"/>
          </a:p>
        </p:txBody>
      </p:sp>
      <p:sp>
        <p:nvSpPr>
          <p:cNvPr id="4" name="Text Placeholder 11"/>
          <p:cNvSpPr>
            <a:spLocks noGrp="1"/>
          </p:cNvSpPr>
          <p:nvPr>
            <p:ph type="body" sz="quarter" idx="12" hasCustomPrompt="1"/>
          </p:nvPr>
        </p:nvSpPr>
        <p:spPr>
          <a:xfrm>
            <a:off x="544300" y="1091046"/>
            <a:ext cx="8052162" cy="3406075"/>
          </a:xfrm>
          <a:prstGeom prst="rect">
            <a:avLst/>
          </a:prstGeo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a:p>
        </p:txBody>
      </p:sp>
      <p:sp>
        <p:nvSpPr>
          <p:cNvPr id="3" name="Slide Number Placeholder 2"/>
          <p:cNvSpPr>
            <a:spLocks noGrp="1"/>
          </p:cNvSpPr>
          <p:nvPr>
            <p:ph type="sldNum" sz="quarter" idx="13"/>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3368029767"/>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ategories Horizontal">
    <p:spTree>
      <p:nvGrpSpPr>
        <p:cNvPr id="1" name=""/>
        <p:cNvGrpSpPr/>
        <p:nvPr/>
      </p:nvGrpSpPr>
      <p:grpSpPr>
        <a:xfrm>
          <a:off x="0" y="0"/>
          <a:ext cx="0" cy="0"/>
          <a:chOff x="0" y="0"/>
          <a:chExt cx="0" cy="0"/>
        </a:xfrm>
      </p:grpSpPr>
      <p:sp>
        <p:nvSpPr>
          <p:cNvPr id="16" name="Text Placeholder 15"/>
          <p:cNvSpPr>
            <a:spLocks noGrp="1"/>
          </p:cNvSpPr>
          <p:nvPr>
            <p:ph type="body" sz="quarter" idx="17" hasCustomPrompt="1"/>
          </p:nvPr>
        </p:nvSpPr>
        <p:spPr>
          <a:xfrm>
            <a:off x="553152" y="1389480"/>
            <a:ext cx="2895600" cy="60198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GB" noProof="0" smtClean="0"/>
              <a:t>Click to edit text</a:t>
            </a:r>
            <a:endParaRPr lang="en-GB" noProof="0"/>
          </a:p>
        </p:txBody>
      </p:sp>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3" name="Text Placeholder 11"/>
          <p:cNvSpPr>
            <a:spLocks noGrp="1"/>
          </p:cNvSpPr>
          <p:nvPr>
            <p:ph type="body" sz="quarter" idx="15" hasCustomPrompt="1"/>
          </p:nvPr>
        </p:nvSpPr>
        <p:spPr>
          <a:xfrm>
            <a:off x="3830320" y="2444152"/>
            <a:ext cx="4775518" cy="758221"/>
          </a:xfrm>
          <a:prstGeom prst="rect">
            <a:avLst/>
          </a:prstGeom>
        </p:spPr>
        <p:txBody>
          <a:bodyPr>
            <a:noAutofit/>
          </a:bodyPr>
          <a:lstStyle>
            <a:lvl1pPr>
              <a:defRPr sz="1050"/>
            </a:lvl1pPr>
          </a:lstStyle>
          <a:p>
            <a:pPr lvl="0"/>
            <a:r>
              <a:rPr lang="en-GB" noProof="0" smtClean="0"/>
              <a:t>Add text here</a:t>
            </a:r>
          </a:p>
          <a:p>
            <a:pPr lvl="0"/>
            <a:endParaRPr lang="en-GB" noProof="0"/>
          </a:p>
        </p:txBody>
      </p:sp>
      <p:sp>
        <p:nvSpPr>
          <p:cNvPr id="14" name="Text Placeholder 11"/>
          <p:cNvSpPr>
            <a:spLocks noGrp="1"/>
          </p:cNvSpPr>
          <p:nvPr>
            <p:ph type="body" sz="quarter" idx="16" hasCustomPrompt="1"/>
          </p:nvPr>
        </p:nvSpPr>
        <p:spPr>
          <a:xfrm>
            <a:off x="3830320" y="3495712"/>
            <a:ext cx="4775518" cy="758221"/>
          </a:xfrm>
          <a:prstGeom prst="rect">
            <a:avLst/>
          </a:prstGeom>
        </p:spPr>
        <p:txBody>
          <a:bodyPr>
            <a:noAutofit/>
          </a:bodyPr>
          <a:lstStyle>
            <a:lvl1pPr>
              <a:defRPr sz="1050"/>
            </a:lvl1pPr>
          </a:lstStyle>
          <a:p>
            <a:pPr lvl="0"/>
            <a:r>
              <a:rPr lang="en-GB" noProof="0" smtClean="0"/>
              <a:t>Add text here</a:t>
            </a:r>
          </a:p>
          <a:p>
            <a:pPr lvl="0"/>
            <a:endParaRPr lang="en-GB" noProof="0"/>
          </a:p>
        </p:txBody>
      </p:sp>
      <p:sp>
        <p:nvSpPr>
          <p:cNvPr id="17" name="Text Placeholder 15"/>
          <p:cNvSpPr>
            <a:spLocks noGrp="1"/>
          </p:cNvSpPr>
          <p:nvPr>
            <p:ph type="body" sz="quarter" idx="18" hasCustomPrompt="1"/>
          </p:nvPr>
        </p:nvSpPr>
        <p:spPr>
          <a:xfrm>
            <a:off x="553152" y="2506980"/>
            <a:ext cx="2895600" cy="60198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GB" noProof="0" smtClean="0"/>
              <a:t>Click to edit text</a:t>
            </a:r>
            <a:endParaRPr lang="en-GB" noProof="0"/>
          </a:p>
        </p:txBody>
      </p:sp>
      <p:sp>
        <p:nvSpPr>
          <p:cNvPr id="18" name="Text Placeholder 15"/>
          <p:cNvSpPr>
            <a:spLocks noGrp="1"/>
          </p:cNvSpPr>
          <p:nvPr>
            <p:ph type="body" sz="quarter" idx="19" hasCustomPrompt="1"/>
          </p:nvPr>
        </p:nvSpPr>
        <p:spPr>
          <a:xfrm>
            <a:off x="553152" y="3558540"/>
            <a:ext cx="2895600" cy="60198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GB" noProof="0" smtClean="0"/>
              <a:t>Click to edit text</a:t>
            </a:r>
            <a:endParaRPr lang="en-GB" noProof="0"/>
          </a:p>
        </p:txBody>
      </p:sp>
      <p:sp>
        <p:nvSpPr>
          <p:cNvPr id="21" name="Text Placeholder 11"/>
          <p:cNvSpPr>
            <a:spLocks noGrp="1"/>
          </p:cNvSpPr>
          <p:nvPr>
            <p:ph type="body" sz="quarter" idx="21" hasCustomPrompt="1"/>
          </p:nvPr>
        </p:nvSpPr>
        <p:spPr>
          <a:xfrm>
            <a:off x="3830320" y="1310152"/>
            <a:ext cx="4775518" cy="758221"/>
          </a:xfrm>
          <a:prstGeom prst="rect">
            <a:avLst/>
          </a:prstGeom>
        </p:spPr>
        <p:txBody>
          <a:bodyPr>
            <a:noAutofit/>
          </a:bodyPr>
          <a:lstStyle>
            <a:lvl1pPr>
              <a:defRPr sz="1050"/>
            </a:lvl1pPr>
          </a:lstStyle>
          <a:p>
            <a:pPr lvl="0"/>
            <a:r>
              <a:rPr lang="en-GB" noProof="0" smtClean="0"/>
              <a:t>Add text here</a:t>
            </a:r>
          </a:p>
          <a:p>
            <a:pPr lvl="0"/>
            <a:endParaRPr lang="en-GB" noProof="0"/>
          </a:p>
        </p:txBody>
      </p:sp>
      <p:sp>
        <p:nvSpPr>
          <p:cNvPr id="3" name="Slide Number Placeholder 2"/>
          <p:cNvSpPr>
            <a:spLocks noGrp="1"/>
          </p:cNvSpPr>
          <p:nvPr>
            <p:ph type="sldNum" sz="quarter" idx="2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1640999719"/>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ategories Vertical">
    <p:spTree>
      <p:nvGrpSpPr>
        <p:cNvPr id="1" name=""/>
        <p:cNvGrpSpPr/>
        <p:nvPr/>
      </p:nvGrpSpPr>
      <p:grpSpPr>
        <a:xfrm>
          <a:off x="0" y="0"/>
          <a:ext cx="0" cy="0"/>
          <a:chOff x="0" y="0"/>
          <a:chExt cx="0" cy="0"/>
        </a:xfrm>
      </p:grpSpPr>
      <p:sp>
        <p:nvSpPr>
          <p:cNvPr id="12" name="Text Placeholder 15"/>
          <p:cNvSpPr>
            <a:spLocks noGrp="1"/>
          </p:cNvSpPr>
          <p:nvPr>
            <p:ph type="body" sz="quarter" idx="17" hasCustomPrompt="1"/>
          </p:nvPr>
        </p:nvSpPr>
        <p:spPr>
          <a:xfrm>
            <a:off x="544513" y="1175640"/>
            <a:ext cx="3827156" cy="60198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GB" noProof="0" smtClean="0"/>
              <a:t>Click to edit text</a:t>
            </a:r>
            <a:endParaRPr lang="en-GB" noProof="0"/>
          </a:p>
        </p:txBody>
      </p:sp>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9" name="Text Placeholder 12"/>
          <p:cNvSpPr>
            <a:spLocks noGrp="1"/>
          </p:cNvSpPr>
          <p:nvPr>
            <p:ph type="body" sz="quarter" idx="11" hasCustomPrompt="1"/>
          </p:nvPr>
        </p:nvSpPr>
        <p:spPr>
          <a:xfrm>
            <a:off x="541306" y="1853280"/>
            <a:ext cx="3839002" cy="1438560"/>
          </a:xfrm>
          <a:prstGeom prst="rect">
            <a:avLst/>
          </a:prstGeom>
        </p:spPr>
        <p:txBody>
          <a:bodyPr>
            <a:noAutofit/>
          </a:bodyPr>
          <a:lstStyle>
            <a:lvl1pPr>
              <a:defRPr sz="1125"/>
            </a:lvl1pPr>
            <a:lvl2pPr>
              <a:lnSpc>
                <a:spcPts val="1350"/>
              </a:lnSpc>
              <a:defRPr sz="1125"/>
            </a:lvl2pPr>
            <a:lvl3pPr>
              <a:lnSpc>
                <a:spcPts val="1350"/>
              </a:lnSpc>
              <a:defRPr sz="1125"/>
            </a:lvl3pPr>
            <a:lvl4pPr>
              <a:lnSpc>
                <a:spcPts val="1350"/>
              </a:lnSpc>
              <a:defRPr sz="1125"/>
            </a:lvl4pPr>
            <a:lvl5pPr>
              <a:lnSpc>
                <a:spcPts val="1350"/>
              </a:lnSpc>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9" name="Text Placeholder 5"/>
          <p:cNvSpPr>
            <a:spLocks noGrp="1"/>
          </p:cNvSpPr>
          <p:nvPr>
            <p:ph type="body" sz="quarter" idx="22" hasCustomPrompt="1"/>
          </p:nvPr>
        </p:nvSpPr>
        <p:spPr>
          <a:xfrm>
            <a:off x="544299" y="3392421"/>
            <a:ext cx="8060802" cy="1091739"/>
          </a:xfrm>
          <a:prstGeom prst="rect">
            <a:avLst/>
          </a:prstGeom>
        </p:spPr>
        <p:txBody>
          <a:bodyPr>
            <a:normAutofit/>
          </a:bodyPr>
          <a:lstStyle>
            <a:lvl1pPr marL="0" indent="0">
              <a:buFontTx/>
              <a:buNone/>
              <a:defRPr sz="1500" b="1" i="0" baseline="0">
                <a:solidFill>
                  <a:schemeClr val="accent1"/>
                </a:solidFill>
              </a:defRPr>
            </a:lvl1pPr>
          </a:lstStyle>
          <a:p>
            <a:pPr lvl="0"/>
            <a:r>
              <a:rPr lang="en-GB" noProof="0" smtClean="0"/>
              <a:t>Click to edit text. Conclusion or summary based on the two boxes above may go here. The text in the box may be up to four lines in this space.</a:t>
            </a:r>
            <a:endParaRPr lang="en-GB" noProof="0"/>
          </a:p>
        </p:txBody>
      </p:sp>
      <p:sp>
        <p:nvSpPr>
          <p:cNvPr id="13" name="Text Placeholder 15"/>
          <p:cNvSpPr>
            <a:spLocks noGrp="1"/>
          </p:cNvSpPr>
          <p:nvPr>
            <p:ph type="body" sz="quarter" idx="24" hasCustomPrompt="1"/>
          </p:nvPr>
        </p:nvSpPr>
        <p:spPr>
          <a:xfrm>
            <a:off x="4769306" y="1175640"/>
            <a:ext cx="3827156" cy="60198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GB" noProof="0" smtClean="0"/>
              <a:t>Click to edit text</a:t>
            </a:r>
            <a:endParaRPr lang="en-GB" noProof="0"/>
          </a:p>
        </p:txBody>
      </p:sp>
      <p:sp>
        <p:nvSpPr>
          <p:cNvPr id="14" name="Text Placeholder 12"/>
          <p:cNvSpPr>
            <a:spLocks noGrp="1"/>
          </p:cNvSpPr>
          <p:nvPr>
            <p:ph type="body" sz="quarter" idx="25" hasCustomPrompt="1"/>
          </p:nvPr>
        </p:nvSpPr>
        <p:spPr>
          <a:xfrm>
            <a:off x="4766099" y="1853280"/>
            <a:ext cx="3839002" cy="1438560"/>
          </a:xfrm>
          <a:prstGeom prst="rect">
            <a:avLst/>
          </a:prstGeom>
        </p:spPr>
        <p:txBody>
          <a:bodyPr>
            <a:noAutofit/>
          </a:bodyPr>
          <a:lstStyle>
            <a:lvl1pPr>
              <a:defRPr sz="1125"/>
            </a:lvl1pPr>
            <a:lvl2pPr>
              <a:lnSpc>
                <a:spcPts val="1350"/>
              </a:lnSpc>
              <a:defRPr sz="1125"/>
            </a:lvl2pPr>
            <a:lvl3pPr>
              <a:lnSpc>
                <a:spcPts val="1350"/>
              </a:lnSpc>
              <a:defRPr sz="1125"/>
            </a:lvl3pPr>
            <a:lvl4pPr>
              <a:lnSpc>
                <a:spcPts val="1350"/>
              </a:lnSpc>
              <a:defRPr sz="1125"/>
            </a:lvl4pPr>
            <a:lvl5pPr>
              <a:lnSpc>
                <a:spcPts val="1350"/>
              </a:lnSpc>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 name="Slide Number Placeholder 2"/>
          <p:cNvSpPr>
            <a:spLocks noGrp="1"/>
          </p:cNvSpPr>
          <p:nvPr>
            <p:ph type="sldNum" sz="quarter" idx="26"/>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2263494181"/>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low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26" name="Text Placeholder 12"/>
          <p:cNvSpPr>
            <a:spLocks noGrp="1"/>
          </p:cNvSpPr>
          <p:nvPr>
            <p:ph type="body" sz="quarter" idx="21" hasCustomPrompt="1"/>
          </p:nvPr>
        </p:nvSpPr>
        <p:spPr>
          <a:xfrm>
            <a:off x="6756214" y="1853281"/>
            <a:ext cx="1841536" cy="2617919"/>
          </a:xfrm>
          <a:prstGeom prst="rect">
            <a:avLst/>
          </a:prstGeom>
        </p:spPr>
        <p:txBody>
          <a:bodyPr>
            <a:noAutofit/>
          </a:bodyPr>
          <a:lstStyle>
            <a:lvl1pPr marL="0" indent="-102870">
              <a:lnSpc>
                <a:spcPct val="100000"/>
              </a:lnSpc>
              <a:buClr>
                <a:schemeClr val="accent4"/>
              </a:buClr>
              <a:defRPr sz="825"/>
            </a:lvl1pPr>
            <a:lvl2pPr marL="202500" indent="-102600">
              <a:lnSpc>
                <a:spcPct val="100000"/>
              </a:lnSpc>
              <a:buClr>
                <a:schemeClr val="accent4"/>
              </a:buClr>
              <a:defRPr sz="825"/>
            </a:lvl2pPr>
            <a:lvl3pPr marL="270000" indent="-102600" algn="l">
              <a:lnSpc>
                <a:spcPct val="100000"/>
              </a:lnSpc>
              <a:buClr>
                <a:schemeClr val="accent4"/>
              </a:buClr>
              <a:defRPr sz="825"/>
            </a:lvl3pPr>
            <a:lvl4pPr marL="383400" indent="-102600">
              <a:lnSpc>
                <a:spcPct val="100000"/>
              </a:lnSpc>
              <a:buClr>
                <a:schemeClr val="accent4"/>
              </a:buClr>
              <a:defRPr sz="825"/>
            </a:lvl4pPr>
            <a:lvl5pPr marL="491400" indent="-102600">
              <a:lnSpc>
                <a:spcPct val="100000"/>
              </a:lnSpc>
              <a:buClr>
                <a:schemeClr val="accent4"/>
              </a:buClr>
              <a:defRPr sz="8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17" name="Text Placeholder 15"/>
          <p:cNvSpPr>
            <a:spLocks noGrp="1"/>
          </p:cNvSpPr>
          <p:nvPr>
            <p:ph type="body" sz="quarter" idx="23" hasCustomPrompt="1"/>
          </p:nvPr>
        </p:nvSpPr>
        <p:spPr>
          <a:xfrm>
            <a:off x="544514" y="1175640"/>
            <a:ext cx="1840033" cy="601980"/>
          </a:xfrm>
          <a:prstGeom prst="rect">
            <a:avLst/>
          </a:prstGeom>
          <a:solidFill>
            <a:schemeClr val="accent3"/>
          </a:solidFill>
        </p:spPr>
        <p:txBody>
          <a:bodyPr anchor="ctr" anchorCtr="1"/>
          <a:lstStyle>
            <a:lvl1pPr marL="0" indent="0" algn="ctr">
              <a:buFontTx/>
              <a:buNone/>
              <a:defRPr sz="975"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3" name="Text Placeholder 12"/>
          <p:cNvSpPr>
            <a:spLocks noGrp="1"/>
          </p:cNvSpPr>
          <p:nvPr>
            <p:ph type="body" sz="quarter" idx="28" hasCustomPrompt="1"/>
          </p:nvPr>
        </p:nvSpPr>
        <p:spPr>
          <a:xfrm>
            <a:off x="4685576" y="1853281"/>
            <a:ext cx="1841536" cy="2617919"/>
          </a:xfrm>
          <a:prstGeom prst="rect">
            <a:avLst/>
          </a:prstGeom>
        </p:spPr>
        <p:txBody>
          <a:bodyPr>
            <a:noAutofit/>
          </a:bodyPr>
          <a:lstStyle>
            <a:lvl1pPr marL="0" indent="-102870">
              <a:lnSpc>
                <a:spcPct val="100000"/>
              </a:lnSpc>
              <a:buClr>
                <a:schemeClr val="accent2"/>
              </a:buClr>
              <a:defRPr sz="825"/>
            </a:lvl1pPr>
            <a:lvl2pPr marL="202500" indent="-102600">
              <a:lnSpc>
                <a:spcPct val="100000"/>
              </a:lnSpc>
              <a:buClr>
                <a:schemeClr val="accent2"/>
              </a:buClr>
              <a:defRPr sz="825"/>
            </a:lvl2pPr>
            <a:lvl3pPr marL="270000" indent="-102600" algn="l">
              <a:lnSpc>
                <a:spcPct val="100000"/>
              </a:lnSpc>
              <a:buClr>
                <a:schemeClr val="accent2"/>
              </a:buClr>
              <a:defRPr sz="825"/>
            </a:lvl3pPr>
            <a:lvl4pPr marL="383400" indent="-102600">
              <a:lnSpc>
                <a:spcPct val="100000"/>
              </a:lnSpc>
              <a:buClr>
                <a:schemeClr val="accent2"/>
              </a:buClr>
              <a:defRPr sz="825"/>
            </a:lvl4pPr>
            <a:lvl5pPr marL="491400" indent="-102600">
              <a:lnSpc>
                <a:spcPct val="100000"/>
              </a:lnSpc>
              <a:buClr>
                <a:schemeClr val="accent2"/>
              </a:buClr>
              <a:defRPr sz="8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34" name="Text Placeholder 12"/>
          <p:cNvSpPr>
            <a:spLocks noGrp="1"/>
          </p:cNvSpPr>
          <p:nvPr>
            <p:ph type="body" sz="quarter" idx="29" hasCustomPrompt="1"/>
          </p:nvPr>
        </p:nvSpPr>
        <p:spPr>
          <a:xfrm>
            <a:off x="2614937" y="1853281"/>
            <a:ext cx="1841536" cy="2617919"/>
          </a:xfrm>
          <a:prstGeom prst="rect">
            <a:avLst/>
          </a:prstGeom>
        </p:spPr>
        <p:txBody>
          <a:bodyPr>
            <a:noAutofit/>
          </a:bodyPr>
          <a:lstStyle>
            <a:lvl1pPr marL="0" indent="-102870">
              <a:lnSpc>
                <a:spcPct val="100000"/>
              </a:lnSpc>
              <a:buClr>
                <a:schemeClr val="accent5"/>
              </a:buClr>
              <a:defRPr sz="825"/>
            </a:lvl1pPr>
            <a:lvl2pPr marL="202500" indent="-102600">
              <a:lnSpc>
                <a:spcPct val="100000"/>
              </a:lnSpc>
              <a:buClr>
                <a:schemeClr val="accent5"/>
              </a:buClr>
              <a:defRPr sz="825"/>
            </a:lvl2pPr>
            <a:lvl3pPr marL="270000" indent="-102600" algn="l">
              <a:lnSpc>
                <a:spcPct val="100000"/>
              </a:lnSpc>
              <a:buClr>
                <a:schemeClr val="accent5"/>
              </a:buClr>
              <a:defRPr sz="825"/>
            </a:lvl3pPr>
            <a:lvl4pPr marL="383400" indent="-102600">
              <a:lnSpc>
                <a:spcPct val="100000"/>
              </a:lnSpc>
              <a:buClr>
                <a:schemeClr val="accent5"/>
              </a:buClr>
              <a:defRPr sz="825"/>
            </a:lvl4pPr>
            <a:lvl5pPr marL="491400" indent="-102600">
              <a:lnSpc>
                <a:spcPct val="100000"/>
              </a:lnSpc>
              <a:buClr>
                <a:schemeClr val="accent5"/>
              </a:buClr>
              <a:defRPr sz="8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35" name="Text Placeholder 12"/>
          <p:cNvSpPr>
            <a:spLocks noGrp="1"/>
          </p:cNvSpPr>
          <p:nvPr>
            <p:ph type="body" sz="quarter" idx="30" hasCustomPrompt="1"/>
          </p:nvPr>
        </p:nvSpPr>
        <p:spPr>
          <a:xfrm>
            <a:off x="544298" y="1853281"/>
            <a:ext cx="1841536" cy="2617919"/>
          </a:xfrm>
          <a:prstGeom prst="rect">
            <a:avLst/>
          </a:prstGeom>
        </p:spPr>
        <p:txBody>
          <a:bodyPr>
            <a:noAutofit/>
          </a:bodyPr>
          <a:lstStyle>
            <a:lvl1pPr marL="0" indent="-102870">
              <a:lnSpc>
                <a:spcPct val="100000"/>
              </a:lnSpc>
              <a:buClr>
                <a:schemeClr val="accent3"/>
              </a:buClr>
              <a:defRPr sz="825"/>
            </a:lvl1pPr>
            <a:lvl2pPr marL="202500" indent="-102600">
              <a:lnSpc>
                <a:spcPct val="100000"/>
              </a:lnSpc>
              <a:buClr>
                <a:schemeClr val="accent3"/>
              </a:buClr>
              <a:defRPr sz="825"/>
            </a:lvl2pPr>
            <a:lvl3pPr marL="270000" indent="-102600" algn="l">
              <a:lnSpc>
                <a:spcPct val="100000"/>
              </a:lnSpc>
              <a:buClr>
                <a:schemeClr val="accent3"/>
              </a:buClr>
              <a:defRPr sz="825"/>
            </a:lvl3pPr>
            <a:lvl4pPr marL="383400" indent="-102600">
              <a:lnSpc>
                <a:spcPct val="100000"/>
              </a:lnSpc>
              <a:buClr>
                <a:schemeClr val="accent3"/>
              </a:buClr>
              <a:defRPr sz="825"/>
            </a:lvl4pPr>
            <a:lvl5pPr marL="491400" indent="-102600">
              <a:lnSpc>
                <a:spcPct val="100000"/>
              </a:lnSpc>
              <a:buClr>
                <a:schemeClr val="accent3"/>
              </a:buClr>
              <a:defRPr sz="8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36" name="Text Placeholder 15"/>
          <p:cNvSpPr>
            <a:spLocks noGrp="1"/>
          </p:cNvSpPr>
          <p:nvPr>
            <p:ph type="body" sz="quarter" idx="31" hasCustomPrompt="1"/>
          </p:nvPr>
        </p:nvSpPr>
        <p:spPr>
          <a:xfrm>
            <a:off x="2618032" y="1175640"/>
            <a:ext cx="1840033" cy="601980"/>
          </a:xfrm>
          <a:prstGeom prst="rect">
            <a:avLst/>
          </a:prstGeom>
          <a:solidFill>
            <a:schemeClr val="accent5"/>
          </a:solidFill>
        </p:spPr>
        <p:txBody>
          <a:bodyPr anchor="ctr" anchorCtr="1"/>
          <a:lstStyle>
            <a:lvl1pPr marL="0" indent="0" algn="ctr">
              <a:buFontTx/>
              <a:buNone/>
              <a:defRPr sz="975"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7" name="Text Placeholder 15"/>
          <p:cNvSpPr>
            <a:spLocks noGrp="1"/>
          </p:cNvSpPr>
          <p:nvPr>
            <p:ph type="body" sz="quarter" idx="32" hasCustomPrompt="1"/>
          </p:nvPr>
        </p:nvSpPr>
        <p:spPr>
          <a:xfrm>
            <a:off x="4682910" y="1175640"/>
            <a:ext cx="1840033" cy="601980"/>
          </a:xfrm>
          <a:prstGeom prst="rect">
            <a:avLst/>
          </a:prstGeom>
          <a:solidFill>
            <a:schemeClr val="accent2"/>
          </a:solidFill>
        </p:spPr>
        <p:txBody>
          <a:bodyPr anchor="ctr" anchorCtr="1"/>
          <a:lstStyle>
            <a:lvl1pPr marL="0" indent="0" algn="ctr">
              <a:buFontTx/>
              <a:buNone/>
              <a:defRPr sz="975"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8" name="Text Placeholder 15"/>
          <p:cNvSpPr>
            <a:spLocks noGrp="1"/>
          </p:cNvSpPr>
          <p:nvPr>
            <p:ph type="body" sz="quarter" idx="33" hasCustomPrompt="1"/>
          </p:nvPr>
        </p:nvSpPr>
        <p:spPr>
          <a:xfrm>
            <a:off x="6765068" y="1175640"/>
            <a:ext cx="1840033" cy="601980"/>
          </a:xfrm>
          <a:prstGeom prst="rect">
            <a:avLst/>
          </a:prstGeom>
          <a:solidFill>
            <a:schemeClr val="accent4"/>
          </a:solidFill>
        </p:spPr>
        <p:txBody>
          <a:bodyPr anchor="ctr" anchorCtr="1"/>
          <a:lstStyle>
            <a:lvl1pPr marL="0" indent="0" algn="ctr">
              <a:buFontTx/>
              <a:buNone/>
              <a:defRPr sz="975"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 name="Slide Number Placeholder 2"/>
          <p:cNvSpPr>
            <a:spLocks noGrp="1"/>
          </p:cNvSpPr>
          <p:nvPr>
            <p:ph type="sldNum" sz="quarter" idx="34"/>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3921225199"/>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552764" y="1091939"/>
            <a:ext cx="8048057" cy="304688"/>
          </a:xfrm>
          <a:prstGeom prst="rect">
            <a:avLst/>
          </a:prstGeom>
        </p:spPr>
        <p:txBody>
          <a:bodyPr lIns="144000" rIns="144000">
            <a:normAutofit/>
          </a:bodyPr>
          <a:lstStyle>
            <a:lvl1pPr marL="0" indent="0">
              <a:buFontTx/>
              <a:buNone/>
              <a:defRPr sz="1500" b="1" i="0"/>
            </a:lvl1pPr>
          </a:lstStyle>
          <a:p>
            <a:pPr lvl="0"/>
            <a:r>
              <a:rPr lang="en-GB" noProof="0" smtClean="0"/>
              <a:t>Name</a:t>
            </a:r>
            <a:endParaRPr lang="en-GB" noProof="0"/>
          </a:p>
        </p:txBody>
      </p:sp>
      <p:sp>
        <p:nvSpPr>
          <p:cNvPr id="8" name="Text Placeholder 2"/>
          <p:cNvSpPr>
            <a:spLocks noGrp="1"/>
          </p:cNvSpPr>
          <p:nvPr>
            <p:ph idx="13" hasCustomPrompt="1"/>
          </p:nvPr>
        </p:nvSpPr>
        <p:spPr bwMode="auto">
          <a:xfrm>
            <a:off x="552764" y="1420537"/>
            <a:ext cx="8044541" cy="50917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55688" indent="0">
              <a:buNone/>
              <a:defRPr/>
            </a:lvl1pPr>
            <a:lvl2pPr marL="204188" indent="0">
              <a:buNone/>
              <a:defRPr/>
            </a:lvl2pPr>
            <a:lvl3pPr marL="403988" indent="0">
              <a:buNone/>
              <a:defRPr/>
            </a:lvl3pPr>
            <a:lvl4pPr marL="616967" indent="0">
              <a:buNone/>
              <a:defRPr/>
            </a:lvl4pPr>
            <a:lvl5pPr marL="778967" indent="0">
              <a:buNone/>
              <a:defRPr/>
            </a:lvl5pPr>
          </a:lstStyle>
          <a:p>
            <a:r>
              <a:rPr lang="en-GB" noProof="0" smtClean="0"/>
              <a:t>Title</a:t>
            </a:r>
            <a:endParaRPr lang="en-GB" noProof="0"/>
          </a:p>
        </p:txBody>
      </p:sp>
      <p:sp>
        <p:nvSpPr>
          <p:cNvPr id="4" name="Title 3"/>
          <p:cNvSpPr>
            <a:spLocks noGrp="1"/>
          </p:cNvSpPr>
          <p:nvPr>
            <p:ph type="title" hasCustomPrompt="1"/>
          </p:nvPr>
        </p:nvSpPr>
        <p:spPr/>
        <p:txBody>
          <a:bodyPr/>
          <a:lstStyle/>
          <a:p>
            <a:r>
              <a:rPr lang="en-GB" noProof="0" smtClean="0"/>
              <a:t>Contact Information</a:t>
            </a:r>
            <a:endParaRPr lang="en-GB" noProof="0"/>
          </a:p>
        </p:txBody>
      </p:sp>
      <p:sp>
        <p:nvSpPr>
          <p:cNvPr id="10" name="Text Placeholder 2"/>
          <p:cNvSpPr>
            <a:spLocks noGrp="1"/>
          </p:cNvSpPr>
          <p:nvPr>
            <p:ph idx="16" hasCustomPrompt="1"/>
          </p:nvPr>
        </p:nvSpPr>
        <p:spPr bwMode="auto">
          <a:xfrm>
            <a:off x="963607" y="3016176"/>
            <a:ext cx="7595542" cy="249459"/>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55688" indent="0">
              <a:buNone/>
              <a:defRPr/>
            </a:lvl1pPr>
            <a:lvl2pPr marL="204188" indent="0">
              <a:buNone/>
              <a:defRPr/>
            </a:lvl2pPr>
            <a:lvl3pPr marL="403988" indent="0">
              <a:buNone/>
              <a:defRPr/>
            </a:lvl3pPr>
            <a:lvl4pPr marL="616967" indent="0">
              <a:buNone/>
              <a:defRPr/>
            </a:lvl4pPr>
            <a:lvl5pPr marL="778967" indent="0">
              <a:buNone/>
              <a:defRPr/>
            </a:lvl5pPr>
          </a:lstStyle>
          <a:p>
            <a:pPr lvl="0"/>
            <a:r>
              <a:rPr lang="en-GB" noProof="0" smtClean="0"/>
              <a:t>+00 (0)00 0000 0000</a:t>
            </a:r>
            <a:endParaRPr lang="en-GB" noProof="0"/>
          </a:p>
        </p:txBody>
      </p:sp>
      <p:sp>
        <p:nvSpPr>
          <p:cNvPr id="11" name="Text Placeholder 2"/>
          <p:cNvSpPr>
            <a:spLocks noGrp="1"/>
          </p:cNvSpPr>
          <p:nvPr>
            <p:ph idx="17" hasCustomPrompt="1"/>
          </p:nvPr>
        </p:nvSpPr>
        <p:spPr bwMode="auto">
          <a:xfrm>
            <a:off x="539102" y="4171404"/>
            <a:ext cx="7995299" cy="28629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55688" indent="0">
              <a:buNone/>
              <a:defRPr b="1" i="0">
                <a:solidFill>
                  <a:schemeClr val="accent1"/>
                </a:solidFill>
              </a:defRPr>
            </a:lvl1pPr>
            <a:lvl2pPr marL="204188" indent="0">
              <a:buNone/>
              <a:defRPr/>
            </a:lvl2pPr>
            <a:lvl3pPr marL="403988" indent="0">
              <a:buNone/>
              <a:defRPr/>
            </a:lvl3pPr>
            <a:lvl4pPr marL="616967" indent="0">
              <a:buNone/>
              <a:defRPr/>
            </a:lvl4pPr>
            <a:lvl5pPr marL="778967" indent="0">
              <a:buNone/>
              <a:defRPr/>
            </a:lvl5pPr>
          </a:lstStyle>
          <a:p>
            <a:pPr lvl="0"/>
            <a:r>
              <a:rPr lang="en-GB" noProof="0" smtClean="0"/>
              <a:t>www.gs1.org</a:t>
            </a:r>
            <a:endParaRPr lang="en-GB" noProof="0"/>
          </a:p>
        </p:txBody>
      </p:sp>
      <p:sp>
        <p:nvSpPr>
          <p:cNvPr id="13" name="Text Placeholder 2"/>
          <p:cNvSpPr>
            <a:spLocks noGrp="1"/>
          </p:cNvSpPr>
          <p:nvPr>
            <p:ph idx="19" hasCustomPrompt="1"/>
          </p:nvPr>
        </p:nvSpPr>
        <p:spPr bwMode="auto">
          <a:xfrm>
            <a:off x="963607" y="3787228"/>
            <a:ext cx="7595542" cy="246938"/>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55688" indent="0">
              <a:buNone/>
              <a:defRPr/>
            </a:lvl1pPr>
            <a:lvl2pPr marL="204188" indent="0">
              <a:buNone/>
              <a:defRPr/>
            </a:lvl2pPr>
            <a:lvl3pPr marL="403988" indent="0">
              <a:buNone/>
              <a:defRPr/>
            </a:lvl3pPr>
            <a:lvl4pPr marL="616967" indent="0">
              <a:buNone/>
              <a:defRPr/>
            </a:lvl4pPr>
            <a:lvl5pPr marL="778967" indent="0">
              <a:buNone/>
              <a:defRPr/>
            </a:lvl5pPr>
          </a:lstStyle>
          <a:p>
            <a:pPr lvl="0"/>
            <a:r>
              <a:rPr lang="en-GB" noProof="0" smtClean="0"/>
              <a:t>name@gs1.org</a:t>
            </a:r>
            <a:endParaRPr lang="en-GB" noProof="0"/>
          </a:p>
        </p:txBody>
      </p:sp>
      <p:sp>
        <p:nvSpPr>
          <p:cNvPr id="17" name="Text Placeholder 2"/>
          <p:cNvSpPr>
            <a:spLocks noGrp="1"/>
          </p:cNvSpPr>
          <p:nvPr>
            <p:ph idx="20" hasCustomPrompt="1"/>
          </p:nvPr>
        </p:nvSpPr>
        <p:spPr bwMode="auto">
          <a:xfrm>
            <a:off x="963607" y="3275714"/>
            <a:ext cx="7595542" cy="244419"/>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55688" indent="0">
              <a:buNone/>
              <a:defRPr/>
            </a:lvl1pPr>
            <a:lvl2pPr marL="204188" indent="0">
              <a:buNone/>
              <a:defRPr/>
            </a:lvl2pPr>
            <a:lvl3pPr marL="403988" indent="0">
              <a:buNone/>
              <a:defRPr/>
            </a:lvl3pPr>
            <a:lvl4pPr marL="616967" indent="0">
              <a:buNone/>
              <a:defRPr/>
            </a:lvl4pPr>
            <a:lvl5pPr marL="778967" indent="0">
              <a:buNone/>
              <a:defRPr/>
            </a:lvl5pPr>
          </a:lstStyle>
          <a:p>
            <a:pPr lvl="0"/>
            <a:r>
              <a:rPr lang="en-GB" noProof="0" smtClean="0"/>
              <a:t>+00 (0)00 0000 0000</a:t>
            </a:r>
            <a:endParaRPr lang="en-GB" noProof="0"/>
          </a:p>
        </p:txBody>
      </p:sp>
      <p:sp>
        <p:nvSpPr>
          <p:cNvPr id="18" name="Text Placeholder 2"/>
          <p:cNvSpPr>
            <a:spLocks noGrp="1"/>
          </p:cNvSpPr>
          <p:nvPr>
            <p:ph idx="21" hasCustomPrompt="1"/>
          </p:nvPr>
        </p:nvSpPr>
        <p:spPr bwMode="auto">
          <a:xfrm>
            <a:off x="963607" y="3530212"/>
            <a:ext cx="7595542" cy="246938"/>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55688" indent="0">
              <a:buNone/>
              <a:defRPr/>
            </a:lvl1pPr>
            <a:lvl2pPr marL="204188" indent="0">
              <a:buNone/>
              <a:defRPr/>
            </a:lvl2pPr>
            <a:lvl3pPr marL="403988" indent="0">
              <a:buNone/>
              <a:defRPr/>
            </a:lvl3pPr>
            <a:lvl4pPr marL="616967" indent="0">
              <a:buNone/>
              <a:defRPr/>
            </a:lvl4pPr>
            <a:lvl5pPr marL="778967" indent="0">
              <a:buNone/>
              <a:defRPr/>
            </a:lvl5pPr>
          </a:lstStyle>
          <a:p>
            <a:pPr lvl="0"/>
            <a:r>
              <a:rPr lang="en-GB" noProof="0" smtClean="0"/>
              <a:t>+00 (0)00 0000 0000</a:t>
            </a:r>
            <a:endParaRPr lang="en-GB" noProof="0"/>
          </a:p>
        </p:txBody>
      </p:sp>
      <p:sp>
        <p:nvSpPr>
          <p:cNvPr id="19" name="Text Placeholder 2"/>
          <p:cNvSpPr>
            <a:spLocks noGrp="1"/>
          </p:cNvSpPr>
          <p:nvPr>
            <p:ph idx="22" hasCustomPrompt="1"/>
          </p:nvPr>
        </p:nvSpPr>
        <p:spPr bwMode="auto">
          <a:xfrm>
            <a:off x="552764" y="1984095"/>
            <a:ext cx="8044541" cy="99335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55688" indent="0">
              <a:buNone/>
              <a:defRPr b="0" baseline="0"/>
            </a:lvl1pPr>
            <a:lvl2pPr marL="204188" indent="0">
              <a:buNone/>
              <a:defRPr/>
            </a:lvl2pPr>
            <a:lvl3pPr marL="403988" indent="0">
              <a:buNone/>
              <a:defRPr/>
            </a:lvl3pPr>
            <a:lvl4pPr marL="616967" indent="0">
              <a:buNone/>
              <a:defRPr/>
            </a:lvl4pPr>
            <a:lvl5pPr marL="778967" indent="0">
              <a:buNone/>
              <a:defRPr/>
            </a:lvl5pPr>
          </a:lstStyle>
          <a:p>
            <a:pPr lvl="0"/>
            <a:r>
              <a:rPr lang="en-GB" noProof="0" smtClean="0"/>
              <a:t>GS1 Address</a:t>
            </a:r>
            <a:endParaRPr lang="en-GB" noProof="0"/>
          </a:p>
        </p:txBody>
      </p:sp>
      <p:sp>
        <p:nvSpPr>
          <p:cNvPr id="21" name="Content Placeholder 20"/>
          <p:cNvSpPr>
            <a:spLocks noGrp="1"/>
          </p:cNvSpPr>
          <p:nvPr>
            <p:ph sz="quarter" idx="23" hasCustomPrompt="1"/>
          </p:nvPr>
        </p:nvSpPr>
        <p:spPr>
          <a:xfrm>
            <a:off x="506107" y="3017322"/>
            <a:ext cx="438450" cy="247372"/>
          </a:xfrm>
          <a:prstGeom prst="rect">
            <a:avLst/>
          </a:prstGeom>
        </p:spPr>
        <p:txBody>
          <a:bodyPr vert="horz" lIns="144000"/>
          <a:lstStyle>
            <a:lvl1pPr marL="55688" indent="0">
              <a:spcBef>
                <a:spcPts val="0"/>
              </a:spcBef>
              <a:buFontTx/>
              <a:buNone/>
              <a:defRPr b="1" i="0"/>
            </a:lvl1pPr>
            <a:lvl2pPr marL="204188" indent="0">
              <a:spcBef>
                <a:spcPts val="0"/>
              </a:spcBef>
              <a:buFontTx/>
              <a:buNone/>
              <a:defRPr b="1" i="0"/>
            </a:lvl2pPr>
            <a:lvl3pPr marL="403988" indent="0">
              <a:spcBef>
                <a:spcPts val="0"/>
              </a:spcBef>
              <a:buFontTx/>
              <a:buNone/>
              <a:defRPr b="1" i="0"/>
            </a:lvl3pPr>
            <a:lvl4pPr marL="0" indent="0">
              <a:spcBef>
                <a:spcPts val="0"/>
              </a:spcBef>
              <a:buFontTx/>
              <a:buNone/>
              <a:defRPr sz="1350" b="1" i="0"/>
            </a:lvl4pPr>
            <a:lvl5pPr marL="778967" indent="0">
              <a:spcBef>
                <a:spcPts val="0"/>
              </a:spcBef>
              <a:buFontTx/>
              <a:buNone/>
              <a:defRPr b="1" i="0"/>
            </a:lvl5pPr>
          </a:lstStyle>
          <a:p>
            <a:pPr lvl="3"/>
            <a:r>
              <a:rPr lang="en-GB" noProof="0" smtClean="0"/>
              <a:t>T</a:t>
            </a:r>
            <a:endParaRPr lang="en-GB" noProof="0"/>
          </a:p>
        </p:txBody>
      </p:sp>
      <p:sp>
        <p:nvSpPr>
          <p:cNvPr id="23" name="Content Placeholder 20"/>
          <p:cNvSpPr>
            <a:spLocks noGrp="1"/>
          </p:cNvSpPr>
          <p:nvPr>
            <p:ph sz="quarter" idx="24" hasCustomPrompt="1"/>
          </p:nvPr>
        </p:nvSpPr>
        <p:spPr>
          <a:xfrm>
            <a:off x="506107" y="3273797"/>
            <a:ext cx="438450" cy="247372"/>
          </a:xfrm>
          <a:prstGeom prst="rect">
            <a:avLst/>
          </a:prstGeom>
        </p:spPr>
        <p:txBody>
          <a:bodyPr vert="horz" lIns="144000"/>
          <a:lstStyle>
            <a:lvl1pPr marL="55688" indent="0">
              <a:spcBef>
                <a:spcPts val="0"/>
              </a:spcBef>
              <a:buFontTx/>
              <a:buNone/>
              <a:defRPr b="1" i="0"/>
            </a:lvl1pPr>
            <a:lvl2pPr marL="204188" indent="0">
              <a:spcBef>
                <a:spcPts val="0"/>
              </a:spcBef>
              <a:buFontTx/>
              <a:buNone/>
              <a:defRPr b="1" i="0"/>
            </a:lvl2pPr>
            <a:lvl3pPr marL="403988" indent="0">
              <a:spcBef>
                <a:spcPts val="0"/>
              </a:spcBef>
              <a:buFontTx/>
              <a:buNone/>
              <a:defRPr b="1" i="0"/>
            </a:lvl3pPr>
            <a:lvl4pPr marL="0" indent="0">
              <a:spcBef>
                <a:spcPts val="0"/>
              </a:spcBef>
              <a:buFontTx/>
              <a:buNone/>
              <a:defRPr sz="1350" b="1" i="0"/>
            </a:lvl4pPr>
            <a:lvl5pPr marL="778967" indent="0">
              <a:spcBef>
                <a:spcPts val="0"/>
              </a:spcBef>
              <a:buFontTx/>
              <a:buNone/>
              <a:defRPr b="1" i="0"/>
            </a:lvl5pPr>
          </a:lstStyle>
          <a:p>
            <a:pPr lvl="3"/>
            <a:r>
              <a:rPr lang="en-GB" noProof="0" smtClean="0"/>
              <a:t>D</a:t>
            </a:r>
            <a:endParaRPr lang="en-GB" noProof="0"/>
          </a:p>
        </p:txBody>
      </p:sp>
      <p:sp>
        <p:nvSpPr>
          <p:cNvPr id="24" name="Content Placeholder 20"/>
          <p:cNvSpPr>
            <a:spLocks noGrp="1"/>
          </p:cNvSpPr>
          <p:nvPr>
            <p:ph sz="quarter" idx="25" hasCustomPrompt="1"/>
          </p:nvPr>
        </p:nvSpPr>
        <p:spPr>
          <a:xfrm>
            <a:off x="506107" y="3530271"/>
            <a:ext cx="438450" cy="247372"/>
          </a:xfrm>
          <a:prstGeom prst="rect">
            <a:avLst/>
          </a:prstGeom>
        </p:spPr>
        <p:txBody>
          <a:bodyPr vert="horz" lIns="144000"/>
          <a:lstStyle>
            <a:lvl1pPr marL="55688" indent="0">
              <a:spcBef>
                <a:spcPts val="0"/>
              </a:spcBef>
              <a:buFontTx/>
              <a:buNone/>
              <a:defRPr b="1" i="0"/>
            </a:lvl1pPr>
            <a:lvl2pPr marL="204188" indent="0">
              <a:spcBef>
                <a:spcPts val="0"/>
              </a:spcBef>
              <a:buFontTx/>
              <a:buNone/>
              <a:defRPr b="1" i="0"/>
            </a:lvl2pPr>
            <a:lvl3pPr marL="403988" indent="0">
              <a:spcBef>
                <a:spcPts val="0"/>
              </a:spcBef>
              <a:buFontTx/>
              <a:buNone/>
              <a:defRPr b="1" i="0"/>
            </a:lvl3pPr>
            <a:lvl4pPr marL="0" indent="0">
              <a:spcBef>
                <a:spcPts val="0"/>
              </a:spcBef>
              <a:buFontTx/>
              <a:buNone/>
              <a:defRPr sz="1350" b="1" i="0"/>
            </a:lvl4pPr>
            <a:lvl5pPr marL="778967" indent="0">
              <a:spcBef>
                <a:spcPts val="0"/>
              </a:spcBef>
              <a:buFontTx/>
              <a:buNone/>
              <a:defRPr b="1" i="0"/>
            </a:lvl5pPr>
          </a:lstStyle>
          <a:p>
            <a:pPr lvl="3"/>
            <a:r>
              <a:rPr lang="en-GB" noProof="0" smtClean="0"/>
              <a:t>M</a:t>
            </a:r>
            <a:endParaRPr lang="en-GB" noProof="0"/>
          </a:p>
        </p:txBody>
      </p:sp>
      <p:sp>
        <p:nvSpPr>
          <p:cNvPr id="25" name="Content Placeholder 20"/>
          <p:cNvSpPr>
            <a:spLocks noGrp="1"/>
          </p:cNvSpPr>
          <p:nvPr>
            <p:ph sz="quarter" idx="26" hasCustomPrompt="1"/>
          </p:nvPr>
        </p:nvSpPr>
        <p:spPr>
          <a:xfrm>
            <a:off x="506107" y="3786747"/>
            <a:ext cx="438450" cy="247372"/>
          </a:xfrm>
          <a:prstGeom prst="rect">
            <a:avLst/>
          </a:prstGeom>
        </p:spPr>
        <p:txBody>
          <a:bodyPr vert="horz" lIns="144000"/>
          <a:lstStyle>
            <a:lvl1pPr marL="55688" indent="0">
              <a:spcBef>
                <a:spcPts val="0"/>
              </a:spcBef>
              <a:buFontTx/>
              <a:buNone/>
              <a:defRPr b="1" i="0"/>
            </a:lvl1pPr>
            <a:lvl2pPr marL="204188" indent="0">
              <a:spcBef>
                <a:spcPts val="0"/>
              </a:spcBef>
              <a:buFontTx/>
              <a:buNone/>
              <a:defRPr b="1" i="0"/>
            </a:lvl2pPr>
            <a:lvl3pPr marL="403988" indent="0">
              <a:spcBef>
                <a:spcPts val="0"/>
              </a:spcBef>
              <a:buFontTx/>
              <a:buNone/>
              <a:defRPr b="1" i="0"/>
            </a:lvl3pPr>
            <a:lvl4pPr marL="0" indent="0">
              <a:spcBef>
                <a:spcPts val="0"/>
              </a:spcBef>
              <a:buFontTx/>
              <a:buNone/>
              <a:defRPr sz="1350" b="1" i="0"/>
            </a:lvl4pPr>
            <a:lvl5pPr marL="778967" indent="0">
              <a:spcBef>
                <a:spcPts val="0"/>
              </a:spcBef>
              <a:buFontTx/>
              <a:buNone/>
              <a:defRPr b="1" i="0"/>
            </a:lvl5pPr>
          </a:lstStyle>
          <a:p>
            <a:pPr lvl="3"/>
            <a:r>
              <a:rPr lang="en-GB" noProof="0" smtClean="0"/>
              <a:t>E</a:t>
            </a:r>
            <a:endParaRPr lang="en-GB" noProof="0"/>
          </a:p>
        </p:txBody>
      </p:sp>
      <p:sp>
        <p:nvSpPr>
          <p:cNvPr id="2" name="Slide Number Placeholder 1"/>
          <p:cNvSpPr>
            <a:spLocks noGrp="1"/>
          </p:cNvSpPr>
          <p:nvPr>
            <p:ph type="sldNum" sz="quarter" idx="27"/>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2462354702"/>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a:t>
            </a:r>
            <a:r>
              <a:rPr lang="en-GB" noProof="0" dirty="0" smtClean="0"/>
              <a:t>Title</a:t>
            </a:r>
            <a:endParaRPr lang="en-GB" noProof="0" dirty="0"/>
          </a:p>
        </p:txBody>
      </p:sp>
      <p:sp>
        <p:nvSpPr>
          <p:cNvPr id="3" name="Slide Number Placeholder 2"/>
          <p:cNvSpPr>
            <a:spLocks noGrp="1"/>
          </p:cNvSpPr>
          <p:nvPr>
            <p:ph type="sldNum" sz="quarter" idx="10"/>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74865200"/>
      </p:ext>
    </p:extLst>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GB" noProof="0" smtClean="0"/>
              <a:t>Click to Edit Title</a:t>
            </a:r>
            <a:endParaRPr lang="en-GB" noProof="0"/>
          </a:p>
        </p:txBody>
      </p:sp>
      <p:sp>
        <p:nvSpPr>
          <p:cNvPr id="8" name="Text Placeholder 2"/>
          <p:cNvSpPr>
            <a:spLocks noGrp="1"/>
          </p:cNvSpPr>
          <p:nvPr>
            <p:ph idx="11" hasCustomPrompt="1"/>
          </p:nvPr>
        </p:nvSpPr>
        <p:spPr bwMode="auto">
          <a:xfrm>
            <a:off x="552764" y="1091407"/>
            <a:ext cx="8043777" cy="340915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409298607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Headin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39"/>
            <a:ext cx="8246492" cy="373561"/>
          </a:xfrm>
          <a:prstGeom prst="rect">
            <a:avLst/>
          </a:prstGeom>
        </p:spPr>
        <p:txBody>
          <a:bodyPr>
            <a:noAutofit/>
          </a:bodyPr>
          <a:lstStyle>
            <a:lvl1pPr marL="0" indent="0" algn="r" rtl="1">
              <a:lnSpc>
                <a:spcPct val="100000"/>
              </a:lnSpc>
              <a:buFontTx/>
              <a:buNone/>
              <a:defRPr sz="1800" b="1" i="0">
                <a:cs typeface="B Roya" pitchFamily="2" charset="-78"/>
              </a:defRPr>
            </a:lvl1pPr>
          </a:lstStyle>
          <a:p>
            <a:pPr lvl="0"/>
            <a:r>
              <a:rPr lang="fa-IR" dirty="0" smtClean="0">
                <a:cs typeface="B Roya" pitchFamily="2" charset="-78"/>
              </a:rPr>
              <a:t>براي ويرايش عنوان كليك كنيد</a:t>
            </a:r>
            <a:endParaRPr lang="en-GB" noProof="0" dirty="0"/>
          </a:p>
        </p:txBody>
      </p:sp>
      <p:sp>
        <p:nvSpPr>
          <p:cNvPr id="4" name="Title 3"/>
          <p:cNvSpPr>
            <a:spLocks noGrp="1"/>
          </p:cNvSpPr>
          <p:nvPr>
            <p:ph type="title" hasCustomPrompt="1"/>
          </p:nvPr>
        </p:nvSpPr>
        <p:spPr/>
        <p:txBody>
          <a:bodyPr/>
          <a:lstStyle>
            <a:lvl1pPr rtl="1">
              <a:defRPr b="1">
                <a:cs typeface="B Roya" pitchFamily="2" charset="-78"/>
              </a:defRPr>
            </a:lvl1pPr>
          </a:lstStyle>
          <a:p>
            <a:pPr rtl="1"/>
            <a:r>
              <a:rPr lang="fa-IR" dirty="0" smtClean="0">
                <a:cs typeface="B Roya" pitchFamily="2" charset="-78"/>
              </a:rPr>
              <a:t>براي ويرايش عنوان كليك كنيد</a:t>
            </a:r>
            <a:endParaRPr lang="en-GB" dirty="0"/>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7" name="Text Placeholder 2"/>
          <p:cNvSpPr>
            <a:spLocks noGrp="1"/>
          </p:cNvSpPr>
          <p:nvPr>
            <p:ph idx="15" hasCustomPrompt="1"/>
          </p:nvPr>
        </p:nvSpPr>
        <p:spPr bwMode="auto">
          <a:xfrm>
            <a:off x="447720" y="1555059"/>
            <a:ext cx="8241707" cy="284843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360000" marR="0" indent="-285750" algn="r" defTabSz="457155" rtl="1" eaLnBrk="1" fontAlgn="base" latinLnBrk="0" hangingPunct="1">
              <a:lnSpc>
                <a:spcPct val="100000"/>
              </a:lnSpc>
              <a:spcBef>
                <a:spcPts val="400"/>
              </a:spcBef>
              <a:spcAft>
                <a:spcPct val="0"/>
              </a:spcAft>
              <a:buClr>
                <a:schemeClr val="accent1"/>
              </a:buClr>
              <a:buSzTx/>
              <a:buFont typeface="Arial"/>
              <a:buChar char="•"/>
              <a:tabLst/>
              <a:defRPr sz="1500" b="1">
                <a:cs typeface="B Roya" pitchFamily="2" charset="-78"/>
              </a:defRPr>
            </a:lvl1pPr>
            <a:lvl2pPr algn="r" rtl="1">
              <a:defRPr sz="1500" b="1">
                <a:cs typeface="B Roya" pitchFamily="2" charset="-78"/>
              </a:defRPr>
            </a:lvl2pPr>
            <a:lvl3pPr algn="r" rtl="1">
              <a:defRPr sz="1500" b="1">
                <a:cs typeface="B Roya" pitchFamily="2" charset="-78"/>
              </a:defRPr>
            </a:lvl3pPr>
            <a:lvl4pPr algn="r" rtl="1">
              <a:defRPr sz="1500" b="1">
                <a:cs typeface="B Roya" pitchFamily="2" charset="-78"/>
              </a:defRPr>
            </a:lvl4pPr>
            <a:lvl5pPr algn="r" rtl="1">
              <a:defRPr sz="1500" b="1">
                <a:cs typeface="B Roya" pitchFamily="2" charset="-78"/>
              </a:defRPr>
            </a:lvl5pPr>
          </a:lstStyle>
          <a:p>
            <a:pPr marL="360000" marR="0" lvl="0" indent="-285750" algn="r" defTabSz="457155" rtl="1" eaLnBrk="1" fontAlgn="base" latinLnBrk="0" hangingPunct="1">
              <a:lnSpc>
                <a:spcPct val="100000"/>
              </a:lnSpc>
              <a:spcBef>
                <a:spcPts val="400"/>
              </a:spcBef>
              <a:spcAft>
                <a:spcPct val="0"/>
              </a:spcAft>
              <a:buClr>
                <a:schemeClr val="accent1"/>
              </a:buClr>
              <a:buSzTx/>
              <a:buFont typeface="Arial"/>
              <a:buChar char="•"/>
              <a:tabLst/>
              <a:defRPr/>
            </a:pPr>
            <a:r>
              <a:rPr lang="fa-IR" dirty="0" smtClean="0">
                <a:cs typeface="B Roya" pitchFamily="2" charset="-78"/>
              </a:rPr>
              <a:t>متن را اينجا اضافه كنيد</a:t>
            </a:r>
            <a:r>
              <a:rPr lang="fa-IR" noProof="0" dirty="0" smtClean="0"/>
              <a:t>		</a:t>
            </a:r>
            <a:endParaRPr lang="en-GB" noProof="0" dirty="0" smtClean="0"/>
          </a:p>
          <a:p>
            <a:pPr lvl="1"/>
            <a:r>
              <a:rPr lang="fa-IR" noProof="0" dirty="0" smtClean="0"/>
              <a:t>سطح دوم</a:t>
            </a:r>
            <a:endParaRPr lang="en-GB" noProof="0" dirty="0" smtClean="0"/>
          </a:p>
          <a:p>
            <a:pPr lvl="2"/>
            <a:r>
              <a:rPr lang="fa-IR" noProof="0" dirty="0" smtClean="0"/>
              <a:t>سطح سوم</a:t>
            </a:r>
            <a:endParaRPr lang="en-GB" noProof="0" dirty="0" smtClean="0"/>
          </a:p>
          <a:p>
            <a:pPr lvl="3"/>
            <a:r>
              <a:rPr lang="fa-IR" noProof="0" dirty="0" smtClean="0"/>
              <a:t>سطح چهارم</a:t>
            </a:r>
            <a:endParaRPr lang="en-GB" noProof="0" dirty="0" smtClean="0"/>
          </a:p>
          <a:p>
            <a:pPr lvl="4"/>
            <a:r>
              <a:rPr lang="fa-IR" noProof="0" dirty="0" smtClean="0"/>
              <a:t>سطح پنجم</a:t>
            </a:r>
            <a:endParaRPr lang="en-GB" noProof="0" dirty="0"/>
          </a:p>
        </p:txBody>
      </p:sp>
    </p:spTree>
    <p:extLst>
      <p:ext uri="{BB962C8B-B14F-4D97-AF65-F5344CB8AC3E}">
        <p14:creationId xmlns:p14="http://schemas.microsoft.com/office/powerpoint/2010/main" val="1730711262"/>
      </p:ext>
    </p:extLst>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with Headin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552764" y="1091939"/>
            <a:ext cx="8048057" cy="304688"/>
          </a:xfrm>
          <a:prstGeom prst="rect">
            <a:avLst/>
          </a:prstGeom>
        </p:spPr>
        <p:txBody>
          <a:bodyPr>
            <a:normAutofit/>
          </a:bodyPr>
          <a:lstStyle>
            <a:lvl1pPr marL="0" indent="0">
              <a:buFontTx/>
              <a:buNone/>
              <a:defRPr sz="1500" b="1" i="0"/>
            </a:lvl1pPr>
          </a:lstStyle>
          <a:p>
            <a:pPr lvl="0"/>
            <a:r>
              <a:rPr lang="en-GB" noProof="0" smtClean="0"/>
              <a:t>Click to edit heading</a:t>
            </a:r>
            <a:endParaRPr lang="en-GB" noProof="0"/>
          </a:p>
        </p:txBody>
      </p:sp>
      <p:sp>
        <p:nvSpPr>
          <p:cNvPr id="8" name="Text Placeholder 2"/>
          <p:cNvSpPr>
            <a:spLocks noGrp="1"/>
          </p:cNvSpPr>
          <p:nvPr>
            <p:ph idx="13" hasCustomPrompt="1"/>
          </p:nvPr>
        </p:nvSpPr>
        <p:spPr bwMode="auto">
          <a:xfrm>
            <a:off x="552764" y="1428750"/>
            <a:ext cx="8044541" cy="3071813"/>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Title 3"/>
          <p:cNvSpPr>
            <a:spLocks noGrp="1"/>
          </p:cNvSpPr>
          <p:nvPr>
            <p:ph type="title" hasCustomPrompt="1"/>
          </p:nvPr>
        </p:nvSpPr>
        <p:spPr/>
        <p:txBody>
          <a:bodyPr/>
          <a:lstStyle/>
          <a:p>
            <a:r>
              <a:rPr lang="en-GB" noProof="0" smtClean="0"/>
              <a:t>Click to Edit Title</a:t>
            </a:r>
            <a:endParaRPr lang="en-GB" noProof="0"/>
          </a:p>
        </p:txBody>
      </p:sp>
      <p:sp>
        <p:nvSpPr>
          <p:cNvPr id="2" name="Slide Number Placeholder 1"/>
          <p:cNvSpPr>
            <a:spLocks noGrp="1"/>
          </p:cNvSpPr>
          <p:nvPr>
            <p:ph type="sldNum" sz="quarter" idx="14"/>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4085910648"/>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Line Introduction">
    <p:spTree>
      <p:nvGrpSpPr>
        <p:cNvPr id="1" name=""/>
        <p:cNvGrpSpPr/>
        <p:nvPr/>
      </p:nvGrpSpPr>
      <p:grpSpPr>
        <a:xfrm>
          <a:off x="0" y="0"/>
          <a:ext cx="0" cy="0"/>
          <a:chOff x="0" y="0"/>
          <a:chExt cx="0" cy="0"/>
        </a:xfrm>
      </p:grpSpPr>
      <p:sp>
        <p:nvSpPr>
          <p:cNvPr id="4" name="Text Placeholder 2"/>
          <p:cNvSpPr>
            <a:spLocks noGrp="1"/>
          </p:cNvSpPr>
          <p:nvPr>
            <p:ph idx="1" hasCustomPrompt="1"/>
          </p:nvPr>
        </p:nvSpPr>
        <p:spPr bwMode="auto">
          <a:xfrm>
            <a:off x="552764" y="1716385"/>
            <a:ext cx="8044541" cy="2784178"/>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6" name="Text Placeholder 5"/>
          <p:cNvSpPr>
            <a:spLocks noGrp="1"/>
          </p:cNvSpPr>
          <p:nvPr>
            <p:ph type="body" sz="quarter" idx="11" hasCustomPrompt="1"/>
          </p:nvPr>
        </p:nvSpPr>
        <p:spPr>
          <a:xfrm>
            <a:off x="552764" y="1092248"/>
            <a:ext cx="8044137" cy="590117"/>
          </a:xfrm>
          <a:prstGeom prst="rect">
            <a:avLst/>
          </a:prstGeom>
        </p:spPr>
        <p:txBody>
          <a:bodyPr>
            <a:normAutofit/>
          </a:bodyPr>
          <a:lstStyle>
            <a:lvl1pPr marL="0" indent="0">
              <a:buFontTx/>
              <a:buNone/>
              <a:defRPr sz="1500" b="1" i="0" baseline="0">
                <a:solidFill>
                  <a:schemeClr val="accent1"/>
                </a:solidFill>
              </a:defRPr>
            </a:lvl1pPr>
          </a:lstStyle>
          <a:p>
            <a:pPr lvl="0"/>
            <a:r>
              <a:rPr lang="en-GB" noProof="0" smtClean="0"/>
              <a:t>Click to edit text. Main idea, quote, or phrase two lines and under may go in this text box. </a:t>
            </a:r>
            <a:endParaRPr lang="en-GB" noProof="0"/>
          </a:p>
        </p:txBody>
      </p:sp>
      <p:sp>
        <p:nvSpPr>
          <p:cNvPr id="7" name="Title 3"/>
          <p:cNvSpPr>
            <a:spLocks noGrp="1"/>
          </p:cNvSpPr>
          <p:nvPr>
            <p:ph type="title" hasCustomPrompt="1"/>
          </p:nvPr>
        </p:nvSpPr>
        <p:spPr>
          <a:xfrm>
            <a:off x="546100" y="172642"/>
            <a:ext cx="8058151" cy="679647"/>
          </a:xfrm>
        </p:spPr>
        <p:txBody>
          <a:bodyPr/>
          <a:lstStyle/>
          <a:p>
            <a:r>
              <a:rPr lang="en-GB" noProof="0" smtClean="0"/>
              <a:t>Click to Edit Title</a:t>
            </a:r>
            <a:endParaRPr lang="en-GB" noProof="0"/>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3125364897"/>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Line Introduction">
    <p:spTree>
      <p:nvGrpSpPr>
        <p:cNvPr id="1" name=""/>
        <p:cNvGrpSpPr/>
        <p:nvPr/>
      </p:nvGrpSpPr>
      <p:grpSpPr>
        <a:xfrm>
          <a:off x="0" y="0"/>
          <a:ext cx="0" cy="0"/>
          <a:chOff x="0" y="0"/>
          <a:chExt cx="0" cy="0"/>
        </a:xfrm>
      </p:grpSpPr>
      <p:sp>
        <p:nvSpPr>
          <p:cNvPr id="4" name="Text Placeholder 2"/>
          <p:cNvSpPr>
            <a:spLocks noGrp="1"/>
          </p:cNvSpPr>
          <p:nvPr>
            <p:ph idx="1" hasCustomPrompt="1"/>
          </p:nvPr>
        </p:nvSpPr>
        <p:spPr bwMode="auto">
          <a:xfrm>
            <a:off x="552764" y="1869437"/>
            <a:ext cx="8044541" cy="2630351"/>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6" name="Text Placeholder 5"/>
          <p:cNvSpPr>
            <a:spLocks noGrp="1"/>
          </p:cNvSpPr>
          <p:nvPr>
            <p:ph type="body" sz="quarter" idx="11" hasCustomPrompt="1"/>
          </p:nvPr>
        </p:nvSpPr>
        <p:spPr>
          <a:xfrm>
            <a:off x="552764" y="1091573"/>
            <a:ext cx="8044541" cy="749562"/>
          </a:xfrm>
          <a:prstGeom prst="rect">
            <a:avLst/>
          </a:prstGeom>
        </p:spPr>
        <p:txBody>
          <a:bodyPr>
            <a:noAutofit/>
          </a:bodyPr>
          <a:lstStyle>
            <a:lvl1pPr marL="0" marR="0" indent="0" algn="l" defTabSz="342866" rtl="0" eaLnBrk="1" fontAlgn="base" latinLnBrk="0" hangingPunct="1">
              <a:lnSpc>
                <a:spcPct val="100000"/>
              </a:lnSpc>
              <a:spcBef>
                <a:spcPct val="20000"/>
              </a:spcBef>
              <a:spcAft>
                <a:spcPct val="0"/>
              </a:spcAft>
              <a:buClr>
                <a:schemeClr val="accent1"/>
              </a:buClr>
              <a:buSzTx/>
              <a:buFontTx/>
              <a:buNone/>
              <a:tabLst/>
              <a:defRPr sz="1500" b="1" i="0" baseline="0">
                <a:solidFill>
                  <a:schemeClr val="accent1"/>
                </a:solidFill>
              </a:defRPr>
            </a:lvl1pPr>
          </a:lstStyle>
          <a:p>
            <a:pPr marL="0" marR="0" lvl="0" indent="0" algn="l" defTabSz="342866" rtl="0" eaLnBrk="1" fontAlgn="base" latinLnBrk="0" hangingPunct="1">
              <a:lnSpc>
                <a:spcPct val="100000"/>
              </a:lnSpc>
              <a:spcBef>
                <a:spcPct val="20000"/>
              </a:spcBef>
              <a:spcAft>
                <a:spcPct val="0"/>
              </a:spcAft>
              <a:buClr>
                <a:schemeClr val="accent1"/>
              </a:buClr>
              <a:buSzTx/>
              <a:buFontTx/>
              <a:buNone/>
              <a:tabLst/>
              <a:defRPr/>
            </a:pPr>
            <a:r>
              <a:rPr lang="en-GB" noProof="0" smtClean="0"/>
              <a:t>Click to edit text. Main idea, quote, or phrase three lines and under may go in this text box. For text over three lines adjust the size of this box.</a:t>
            </a:r>
            <a:endParaRPr lang="en-GB" noProof="0"/>
          </a:p>
        </p:txBody>
      </p:sp>
      <p:sp>
        <p:nvSpPr>
          <p:cNvPr id="7" name="Title 3"/>
          <p:cNvSpPr>
            <a:spLocks noGrp="1"/>
          </p:cNvSpPr>
          <p:nvPr>
            <p:ph type="title" hasCustomPrompt="1"/>
          </p:nvPr>
        </p:nvSpPr>
        <p:spPr>
          <a:xfrm>
            <a:off x="546100" y="172642"/>
            <a:ext cx="8058151" cy="679647"/>
          </a:xfrm>
        </p:spPr>
        <p:txBody>
          <a:bodyPr/>
          <a:lstStyle/>
          <a:p>
            <a:r>
              <a:rPr lang="en-GB" noProof="0" smtClean="0"/>
              <a:t>Click to Edit Title</a:t>
            </a:r>
            <a:endParaRPr lang="en-GB" noProof="0"/>
          </a:p>
        </p:txBody>
      </p:sp>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3840783073"/>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6" name="Text Placeholder 5"/>
          <p:cNvSpPr>
            <a:spLocks noGrp="1"/>
          </p:cNvSpPr>
          <p:nvPr>
            <p:ph type="body" sz="quarter" idx="15" hasCustomPrompt="1"/>
          </p:nvPr>
        </p:nvSpPr>
        <p:spPr>
          <a:xfrm>
            <a:off x="546018" y="1091572"/>
            <a:ext cx="3784756" cy="55315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8" name="Text Placeholder 12"/>
          <p:cNvSpPr>
            <a:spLocks noGrp="1"/>
          </p:cNvSpPr>
          <p:nvPr>
            <p:ph type="body" sz="quarter" idx="17" hasCustomPrompt="1"/>
          </p:nvPr>
        </p:nvSpPr>
        <p:spPr>
          <a:xfrm>
            <a:off x="547187" y="1674815"/>
            <a:ext cx="3780956" cy="2825246"/>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9" name="Text Placeholder 5"/>
          <p:cNvSpPr>
            <a:spLocks noGrp="1"/>
          </p:cNvSpPr>
          <p:nvPr>
            <p:ph type="body" sz="quarter" idx="19" hasCustomPrompt="1"/>
          </p:nvPr>
        </p:nvSpPr>
        <p:spPr>
          <a:xfrm>
            <a:off x="4812564" y="1091572"/>
            <a:ext cx="3784756" cy="55315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0" name="Text Placeholder 12"/>
          <p:cNvSpPr>
            <a:spLocks noGrp="1"/>
          </p:cNvSpPr>
          <p:nvPr>
            <p:ph type="body" sz="quarter" idx="20" hasCustomPrompt="1"/>
          </p:nvPr>
        </p:nvSpPr>
        <p:spPr>
          <a:xfrm>
            <a:off x="4813733" y="1674815"/>
            <a:ext cx="3780956" cy="2825246"/>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5" name="Slide Number Placeholder 4"/>
          <p:cNvSpPr>
            <a:spLocks noGrp="1"/>
          </p:cNvSpPr>
          <p:nvPr>
            <p:ph type="sldNum" sz="quarter" idx="21"/>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194421855"/>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6" name="Text Placeholder 5"/>
          <p:cNvSpPr>
            <a:spLocks noGrp="1"/>
          </p:cNvSpPr>
          <p:nvPr>
            <p:ph type="body" sz="quarter" idx="15" hasCustomPrompt="1"/>
          </p:nvPr>
        </p:nvSpPr>
        <p:spPr>
          <a:xfrm>
            <a:off x="546017" y="1091572"/>
            <a:ext cx="2477124" cy="553158"/>
          </a:xfrm>
          <a:prstGeom prst="rect">
            <a:avLst/>
          </a:prstGeom>
        </p:spPr>
        <p:txBody>
          <a:bodyPr anchor="b" anchorCtr="0">
            <a:noAutofit/>
          </a:bodyPr>
          <a:lstStyle>
            <a:lvl1pPr marL="0" indent="0">
              <a:buFontTx/>
              <a:buNone/>
              <a:defRPr sz="1125" b="1" i="0" baseline="0"/>
            </a:lvl1pPr>
          </a:lstStyle>
          <a:p>
            <a:pPr lvl="0"/>
            <a:r>
              <a:rPr lang="en-GB" noProof="0" smtClean="0"/>
              <a:t>Click to edit heading </a:t>
            </a:r>
            <a:endParaRPr lang="en-GB" noProof="0"/>
          </a:p>
        </p:txBody>
      </p:sp>
      <p:sp>
        <p:nvSpPr>
          <p:cNvPr id="18" name="Text Placeholder 12"/>
          <p:cNvSpPr>
            <a:spLocks noGrp="1"/>
          </p:cNvSpPr>
          <p:nvPr>
            <p:ph type="body" sz="quarter" idx="17" hasCustomPrompt="1"/>
          </p:nvPr>
        </p:nvSpPr>
        <p:spPr>
          <a:xfrm>
            <a:off x="547186" y="1685517"/>
            <a:ext cx="2474637" cy="2814545"/>
          </a:xfrm>
          <a:prstGeom prst="rect">
            <a:avLst/>
          </a:prstGeom>
        </p:spPr>
        <p:txBody>
          <a:bodyPr>
            <a:noAutofit/>
          </a:bodyPr>
          <a:lstStyle>
            <a:lvl1pPr>
              <a:lnSpc>
                <a:spcPct val="100000"/>
              </a:lnSpc>
              <a:buClr>
                <a:schemeClr val="accent1"/>
              </a:buClr>
              <a:defRPr sz="825"/>
            </a:lvl1pPr>
            <a:lvl2pPr>
              <a:lnSpc>
                <a:spcPct val="100000"/>
              </a:lnSpc>
              <a:buClr>
                <a:schemeClr val="accent1"/>
              </a:buClr>
              <a:defRPr sz="825"/>
            </a:lvl2pPr>
            <a:lvl3pPr>
              <a:lnSpc>
                <a:spcPct val="100000"/>
              </a:lnSpc>
              <a:buClr>
                <a:schemeClr val="accent1"/>
              </a:buClr>
              <a:defRPr sz="825"/>
            </a:lvl3pPr>
            <a:lvl4pPr>
              <a:lnSpc>
                <a:spcPct val="100000"/>
              </a:lnSpc>
              <a:buClr>
                <a:schemeClr val="accent1"/>
              </a:buClr>
              <a:defRPr sz="825"/>
            </a:lvl4pPr>
            <a:lvl5pPr>
              <a:lnSpc>
                <a:spcPct val="100000"/>
              </a:lnSpc>
              <a:buClr>
                <a:schemeClr val="accent1"/>
              </a:buClr>
              <a:defRPr sz="8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2" name="Text Placeholder 5"/>
          <p:cNvSpPr>
            <a:spLocks noGrp="1"/>
          </p:cNvSpPr>
          <p:nvPr>
            <p:ph type="body" sz="quarter" idx="18" hasCustomPrompt="1"/>
          </p:nvPr>
        </p:nvSpPr>
        <p:spPr>
          <a:xfrm>
            <a:off x="3349833" y="1091572"/>
            <a:ext cx="2477124" cy="553158"/>
          </a:xfrm>
          <a:prstGeom prst="rect">
            <a:avLst/>
          </a:prstGeom>
        </p:spPr>
        <p:txBody>
          <a:bodyPr anchor="b" anchorCtr="0">
            <a:noAutofit/>
          </a:bodyPr>
          <a:lstStyle>
            <a:lvl1pPr marL="0" indent="0">
              <a:buFontTx/>
              <a:buNone/>
              <a:defRPr sz="1125" b="1" i="0"/>
            </a:lvl1pPr>
          </a:lstStyle>
          <a:p>
            <a:pPr lvl="0"/>
            <a:r>
              <a:rPr lang="en-GB" noProof="0" smtClean="0"/>
              <a:t>Click to edit heading</a:t>
            </a:r>
            <a:endParaRPr lang="en-GB" noProof="0"/>
          </a:p>
        </p:txBody>
      </p:sp>
      <p:sp>
        <p:nvSpPr>
          <p:cNvPr id="13" name="Text Placeholder 12"/>
          <p:cNvSpPr>
            <a:spLocks noGrp="1"/>
          </p:cNvSpPr>
          <p:nvPr>
            <p:ph type="body" sz="quarter" idx="19" hasCustomPrompt="1"/>
          </p:nvPr>
        </p:nvSpPr>
        <p:spPr>
          <a:xfrm>
            <a:off x="3351002" y="1685517"/>
            <a:ext cx="2474637" cy="2814545"/>
          </a:xfrm>
          <a:prstGeom prst="rect">
            <a:avLst/>
          </a:prstGeom>
        </p:spPr>
        <p:txBody>
          <a:bodyPr>
            <a:noAutofit/>
          </a:bodyPr>
          <a:lstStyle>
            <a:lvl1pPr>
              <a:lnSpc>
                <a:spcPct val="100000"/>
              </a:lnSpc>
              <a:buClr>
                <a:schemeClr val="accent1"/>
              </a:buClr>
              <a:defRPr sz="825"/>
            </a:lvl1pPr>
            <a:lvl2pPr>
              <a:lnSpc>
                <a:spcPct val="100000"/>
              </a:lnSpc>
              <a:buClr>
                <a:schemeClr val="accent1"/>
              </a:buClr>
              <a:defRPr sz="825"/>
            </a:lvl2pPr>
            <a:lvl3pPr>
              <a:lnSpc>
                <a:spcPct val="100000"/>
              </a:lnSpc>
              <a:buClr>
                <a:schemeClr val="accent1"/>
              </a:buClr>
              <a:defRPr sz="825"/>
            </a:lvl3pPr>
            <a:lvl4pPr>
              <a:lnSpc>
                <a:spcPct val="100000"/>
              </a:lnSpc>
              <a:buClr>
                <a:schemeClr val="accent1"/>
              </a:buClr>
              <a:defRPr sz="825"/>
            </a:lvl4pPr>
            <a:lvl5pPr>
              <a:lnSpc>
                <a:spcPct val="100000"/>
              </a:lnSpc>
              <a:buClr>
                <a:schemeClr val="accent1"/>
              </a:buClr>
              <a:defRPr sz="8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5" name="Text Placeholder 5"/>
          <p:cNvSpPr>
            <a:spLocks noGrp="1"/>
          </p:cNvSpPr>
          <p:nvPr>
            <p:ph type="body" sz="quarter" idx="20" hasCustomPrompt="1"/>
          </p:nvPr>
        </p:nvSpPr>
        <p:spPr>
          <a:xfrm>
            <a:off x="6122454" y="1091572"/>
            <a:ext cx="2477124" cy="553158"/>
          </a:xfrm>
          <a:prstGeom prst="rect">
            <a:avLst/>
          </a:prstGeom>
        </p:spPr>
        <p:txBody>
          <a:bodyPr anchor="b" anchorCtr="0">
            <a:noAutofit/>
          </a:bodyPr>
          <a:lstStyle>
            <a:lvl1pPr marL="0" indent="0">
              <a:buFontTx/>
              <a:buNone/>
              <a:defRPr sz="1125" b="1" i="0"/>
            </a:lvl1pPr>
          </a:lstStyle>
          <a:p>
            <a:pPr lvl="0"/>
            <a:r>
              <a:rPr lang="en-GB" noProof="0" smtClean="0"/>
              <a:t>Click to edit heading</a:t>
            </a:r>
            <a:endParaRPr lang="en-GB" noProof="0"/>
          </a:p>
        </p:txBody>
      </p:sp>
      <p:sp>
        <p:nvSpPr>
          <p:cNvPr id="19" name="Text Placeholder 12"/>
          <p:cNvSpPr>
            <a:spLocks noGrp="1"/>
          </p:cNvSpPr>
          <p:nvPr>
            <p:ph type="body" sz="quarter" idx="21" hasCustomPrompt="1"/>
          </p:nvPr>
        </p:nvSpPr>
        <p:spPr>
          <a:xfrm>
            <a:off x="6123623" y="1685517"/>
            <a:ext cx="2474637" cy="2814545"/>
          </a:xfrm>
          <a:prstGeom prst="rect">
            <a:avLst/>
          </a:prstGeom>
        </p:spPr>
        <p:txBody>
          <a:bodyPr>
            <a:noAutofit/>
          </a:bodyPr>
          <a:lstStyle>
            <a:lvl1pPr>
              <a:lnSpc>
                <a:spcPct val="100000"/>
              </a:lnSpc>
              <a:buClr>
                <a:schemeClr val="accent1"/>
              </a:buClr>
              <a:defRPr sz="825"/>
            </a:lvl1pPr>
            <a:lvl2pPr>
              <a:lnSpc>
                <a:spcPct val="100000"/>
              </a:lnSpc>
              <a:buClr>
                <a:schemeClr val="accent1"/>
              </a:buClr>
              <a:defRPr sz="825"/>
            </a:lvl2pPr>
            <a:lvl3pPr>
              <a:lnSpc>
                <a:spcPct val="100000"/>
              </a:lnSpc>
              <a:buClr>
                <a:schemeClr val="accent1"/>
              </a:buClr>
              <a:defRPr sz="825"/>
            </a:lvl3pPr>
            <a:lvl4pPr>
              <a:lnSpc>
                <a:spcPct val="100000"/>
              </a:lnSpc>
              <a:buClr>
                <a:schemeClr val="accent1"/>
              </a:buClr>
              <a:defRPr sz="825"/>
            </a:lvl4pPr>
            <a:lvl5pPr>
              <a:lnSpc>
                <a:spcPct val="100000"/>
              </a:lnSpc>
              <a:buClr>
                <a:schemeClr val="accent1"/>
              </a:buClr>
              <a:defRPr sz="8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5" name="Slide Number Placeholder 4"/>
          <p:cNvSpPr>
            <a:spLocks noGrp="1"/>
          </p:cNvSpPr>
          <p:nvPr>
            <p:ph type="sldNum" sz="quarter" idx="2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90693311"/>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9" name="Text Placeholder 5"/>
          <p:cNvSpPr>
            <a:spLocks noGrp="1"/>
          </p:cNvSpPr>
          <p:nvPr>
            <p:ph type="body" sz="quarter" idx="19" hasCustomPrompt="1"/>
          </p:nvPr>
        </p:nvSpPr>
        <p:spPr>
          <a:xfrm>
            <a:off x="4812564" y="1091572"/>
            <a:ext cx="3784756" cy="55315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0" name="Text Placeholder 12"/>
          <p:cNvSpPr>
            <a:spLocks noGrp="1"/>
          </p:cNvSpPr>
          <p:nvPr>
            <p:ph type="body" sz="quarter" idx="20" hasCustomPrompt="1"/>
          </p:nvPr>
        </p:nvSpPr>
        <p:spPr>
          <a:xfrm>
            <a:off x="4813733" y="1674815"/>
            <a:ext cx="3780956" cy="2718230"/>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8" name="Picture Placeholder 4"/>
          <p:cNvSpPr>
            <a:spLocks noGrp="1"/>
          </p:cNvSpPr>
          <p:nvPr>
            <p:ph type="pic" sz="quarter" idx="14" hasCustomPrompt="1"/>
          </p:nvPr>
        </p:nvSpPr>
        <p:spPr>
          <a:xfrm>
            <a:off x="549371" y="1166484"/>
            <a:ext cx="3786598" cy="3223694"/>
          </a:xfrm>
          <a:prstGeom prst="rect">
            <a:avLst/>
          </a:prstGeom>
        </p:spPr>
        <p:txBody>
          <a:bodyPr anchor="t" anchorCtr="0">
            <a:normAutofit/>
          </a:bodyPr>
          <a:lstStyle>
            <a:lvl1pPr marL="0" indent="0">
              <a:buNone/>
              <a:defRPr sz="1050">
                <a:solidFill>
                  <a:schemeClr val="bg2"/>
                </a:solidFill>
              </a:defRPr>
            </a:lvl1pPr>
          </a:lstStyle>
          <a:p>
            <a:r>
              <a:rPr lang="en-GB" noProof="0" smtClean="0"/>
              <a:t>Photo Here </a:t>
            </a:r>
            <a:endParaRPr lang="en-GB" noProof="0"/>
          </a:p>
        </p:txBody>
      </p:sp>
      <p:sp>
        <p:nvSpPr>
          <p:cNvPr id="3" name="Slide Number Placeholder 2"/>
          <p:cNvSpPr>
            <a:spLocks noGrp="1"/>
          </p:cNvSpPr>
          <p:nvPr>
            <p:ph type="sldNum" sz="quarter" idx="21"/>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831401366"/>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hoto Left - with Caption">
    <p:spTree>
      <p:nvGrpSpPr>
        <p:cNvPr id="1" name=""/>
        <p:cNvGrpSpPr/>
        <p:nvPr/>
      </p:nvGrpSpPr>
      <p:grpSpPr>
        <a:xfrm>
          <a:off x="0" y="0"/>
          <a:ext cx="0" cy="0"/>
          <a:chOff x="0" y="0"/>
          <a:chExt cx="0" cy="0"/>
        </a:xfrm>
      </p:grpSpPr>
      <p:sp>
        <p:nvSpPr>
          <p:cNvPr id="10" name="Picture Placeholder 4"/>
          <p:cNvSpPr>
            <a:spLocks noGrp="1"/>
          </p:cNvSpPr>
          <p:nvPr>
            <p:ph type="pic" sz="quarter" idx="14" hasCustomPrompt="1"/>
          </p:nvPr>
        </p:nvSpPr>
        <p:spPr>
          <a:xfrm>
            <a:off x="549371" y="1166484"/>
            <a:ext cx="3786598" cy="2370425"/>
          </a:xfrm>
          <a:prstGeom prst="rect">
            <a:avLst/>
          </a:prstGeom>
        </p:spPr>
        <p:txBody>
          <a:bodyPr anchor="t" anchorCtr="0">
            <a:normAutofit/>
          </a:bodyPr>
          <a:lstStyle>
            <a:lvl1pPr marL="0" indent="0">
              <a:buNone/>
              <a:defRPr sz="1050">
                <a:solidFill>
                  <a:schemeClr val="bg2"/>
                </a:solidFill>
              </a:defRPr>
            </a:lvl1pPr>
          </a:lstStyle>
          <a:p>
            <a:r>
              <a:rPr lang="en-GB" noProof="0" smtClean="0"/>
              <a:t>Photo Here </a:t>
            </a:r>
            <a:endParaRPr lang="en-GB" noProof="0"/>
          </a:p>
        </p:txBody>
      </p:sp>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3" name="Text Placeholder 5"/>
          <p:cNvSpPr>
            <a:spLocks noGrp="1"/>
          </p:cNvSpPr>
          <p:nvPr>
            <p:ph type="body" sz="quarter" idx="19" hasCustomPrompt="1"/>
          </p:nvPr>
        </p:nvSpPr>
        <p:spPr>
          <a:xfrm>
            <a:off x="4812564" y="1091572"/>
            <a:ext cx="3784756" cy="55315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5" name="Text Placeholder 12"/>
          <p:cNvSpPr>
            <a:spLocks noGrp="1"/>
          </p:cNvSpPr>
          <p:nvPr>
            <p:ph type="body" sz="quarter" idx="20" hasCustomPrompt="1"/>
          </p:nvPr>
        </p:nvSpPr>
        <p:spPr>
          <a:xfrm>
            <a:off x="4813733" y="1674815"/>
            <a:ext cx="3780956" cy="2718230"/>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Rectangle 3"/>
          <p:cNvSpPr/>
          <p:nvPr userDrawn="1"/>
        </p:nvSpPr>
        <p:spPr>
          <a:xfrm>
            <a:off x="549276" y="3536200"/>
            <a:ext cx="3785269" cy="856490"/>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08000" tIns="70200" rIns="108000" bIns="108000" rtlCol="0" anchor="t" anchorCtr="0"/>
          <a:lstStyle/>
          <a:p>
            <a:pPr>
              <a:lnSpc>
                <a:spcPct val="110000"/>
              </a:lnSpc>
              <a:defRPr/>
            </a:pPr>
            <a:endParaRPr lang="en-GB" sz="825" i="1" dirty="0" smtClean="0">
              <a:solidFill>
                <a:prstClr val="white"/>
              </a:solidFill>
            </a:endParaRPr>
          </a:p>
          <a:p>
            <a:pPr>
              <a:lnSpc>
                <a:spcPct val="110000"/>
              </a:lnSpc>
              <a:defRPr/>
            </a:pPr>
            <a:endParaRPr lang="en-GB" sz="825" i="1" dirty="0" smtClean="0">
              <a:solidFill>
                <a:prstClr val="white"/>
              </a:solidFill>
            </a:endParaRPr>
          </a:p>
          <a:p>
            <a:pPr>
              <a:lnSpc>
                <a:spcPct val="110000"/>
              </a:lnSpc>
            </a:pPr>
            <a:endParaRPr lang="en-GB" sz="825" i="1" dirty="0">
              <a:solidFill>
                <a:prstClr val="white"/>
              </a:solidFill>
            </a:endParaRPr>
          </a:p>
        </p:txBody>
      </p:sp>
      <p:sp>
        <p:nvSpPr>
          <p:cNvPr id="3" name="Slide Number Placeholder 2"/>
          <p:cNvSpPr>
            <a:spLocks noGrp="1"/>
          </p:cNvSpPr>
          <p:nvPr>
            <p:ph type="sldNum" sz="quarter" idx="21"/>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7" name="Text Placeholder 6"/>
          <p:cNvSpPr>
            <a:spLocks noGrp="1"/>
          </p:cNvSpPr>
          <p:nvPr>
            <p:ph type="body" sz="quarter" idx="22" hasCustomPrompt="1"/>
          </p:nvPr>
        </p:nvSpPr>
        <p:spPr>
          <a:xfrm>
            <a:off x="685800" y="3629757"/>
            <a:ext cx="3505200" cy="685800"/>
          </a:xfrm>
          <a:prstGeom prst="rect">
            <a:avLst/>
          </a:prstGeom>
        </p:spPr>
        <p:txBody>
          <a:bodyPr vert="horz" lIns="0" tIns="0" rIns="0" bIns="0"/>
          <a:lstStyle>
            <a:lvl1pPr marL="55688" marR="0" indent="0" algn="l" defTabSz="342866" rtl="0" eaLnBrk="1" fontAlgn="base" latinLnBrk="0" hangingPunct="1">
              <a:lnSpc>
                <a:spcPct val="110000"/>
              </a:lnSpc>
              <a:spcBef>
                <a:spcPts val="300"/>
              </a:spcBef>
              <a:spcAft>
                <a:spcPct val="0"/>
              </a:spcAft>
              <a:buClr>
                <a:schemeClr val="accent1"/>
              </a:buClr>
              <a:buSzTx/>
              <a:buFont typeface="Arial"/>
              <a:buNone/>
              <a:tabLst/>
              <a:defRPr sz="825" b="0" i="1">
                <a:solidFill>
                  <a:schemeClr val="bg1"/>
                </a:solidFill>
              </a:defRPr>
            </a:lvl1pPr>
            <a:lvl2pPr>
              <a:defRPr sz="825" b="0" i="1">
                <a:solidFill>
                  <a:schemeClr val="bg1"/>
                </a:solidFill>
              </a:defRPr>
            </a:lvl2pPr>
            <a:lvl3pPr>
              <a:defRPr sz="825" b="0" i="1">
                <a:solidFill>
                  <a:schemeClr val="bg1"/>
                </a:solidFill>
              </a:defRPr>
            </a:lvl3pPr>
            <a:lvl4pPr>
              <a:defRPr sz="825" b="0" i="1">
                <a:solidFill>
                  <a:schemeClr val="bg1"/>
                </a:solidFill>
              </a:defRPr>
            </a:lvl4pPr>
            <a:lvl5pPr>
              <a:defRPr sz="825" b="0" i="1">
                <a:solidFill>
                  <a:schemeClr val="bg1"/>
                </a:solidFill>
              </a:defRPr>
            </a:lvl5pPr>
          </a:lstStyle>
          <a:p>
            <a:pPr marL="55688" marR="0" lvl="0" indent="0" algn="l" defTabSz="342866" rtl="0" eaLnBrk="1" fontAlgn="base" latinLnBrk="0" hangingPunct="1">
              <a:lnSpc>
                <a:spcPct val="110000"/>
              </a:lnSpc>
              <a:spcBef>
                <a:spcPts val="300"/>
              </a:spcBef>
              <a:spcAft>
                <a:spcPct val="0"/>
              </a:spcAft>
              <a:buClr>
                <a:schemeClr val="accent1"/>
              </a:buClr>
              <a:buSzTx/>
              <a:buFont typeface="Arial"/>
              <a:buNone/>
              <a:tabLst/>
              <a:defRPr/>
            </a:pPr>
            <a:r>
              <a:rPr lang="en-GB" sz="825" b="0" i="1" noProof="0" dirty="0" smtClean="0">
                <a:solidFill>
                  <a:schemeClr val="bg1"/>
                </a:solidFill>
              </a:rPr>
              <a:t>Caption or</a:t>
            </a:r>
            <a:r>
              <a:rPr lang="en-GB" sz="825" b="0" i="1" baseline="0" noProof="0" dirty="0" smtClean="0">
                <a:solidFill>
                  <a:schemeClr val="bg1"/>
                </a:solidFill>
              </a:rPr>
              <a:t> credit for a photo could be put in this space. </a:t>
            </a:r>
            <a:r>
              <a:rPr lang="en-GB" sz="825" b="0" i="1" noProof="0" dirty="0" smtClean="0">
                <a:solidFill>
                  <a:schemeClr val="bg1"/>
                </a:solidFill>
              </a:rPr>
              <a:t>You may adjust the height of this box</a:t>
            </a:r>
            <a:r>
              <a:rPr lang="en-GB" sz="825" b="0" i="1" baseline="0" noProof="0" dirty="0" smtClean="0">
                <a:solidFill>
                  <a:schemeClr val="bg1"/>
                </a:solidFill>
              </a:rPr>
              <a:t> to accommodate more or less text. Suggested number of lines of text is no less than two and no more than five.</a:t>
            </a:r>
            <a:endParaRPr lang="en-GB" sz="825" b="0" i="1" noProof="0" dirty="0" smtClean="0">
              <a:solidFill>
                <a:schemeClr val="bg1"/>
              </a:solidFill>
            </a:endParaRPr>
          </a:p>
        </p:txBody>
      </p:sp>
    </p:spTree>
    <p:extLst>
      <p:ext uri="{BB962C8B-B14F-4D97-AF65-F5344CB8AC3E}">
        <p14:creationId xmlns:p14="http://schemas.microsoft.com/office/powerpoint/2010/main" val="822598469"/>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2" name="Text Placeholder 5"/>
          <p:cNvSpPr>
            <a:spLocks noGrp="1"/>
          </p:cNvSpPr>
          <p:nvPr>
            <p:ph type="body" sz="quarter" idx="19" hasCustomPrompt="1"/>
          </p:nvPr>
        </p:nvSpPr>
        <p:spPr>
          <a:xfrm>
            <a:off x="547418" y="1091572"/>
            <a:ext cx="3784756" cy="55315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4" name="Text Placeholder 12"/>
          <p:cNvSpPr>
            <a:spLocks noGrp="1"/>
          </p:cNvSpPr>
          <p:nvPr>
            <p:ph type="body" sz="quarter" idx="20" hasCustomPrompt="1"/>
          </p:nvPr>
        </p:nvSpPr>
        <p:spPr>
          <a:xfrm>
            <a:off x="548587" y="1674815"/>
            <a:ext cx="3780956" cy="2718230"/>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7" name="Picture Placeholder 4"/>
          <p:cNvSpPr>
            <a:spLocks noGrp="1"/>
          </p:cNvSpPr>
          <p:nvPr>
            <p:ph type="pic" sz="quarter" idx="21" hasCustomPrompt="1"/>
          </p:nvPr>
        </p:nvSpPr>
        <p:spPr>
          <a:xfrm>
            <a:off x="4818525" y="1166484"/>
            <a:ext cx="3786598" cy="3223694"/>
          </a:xfrm>
          <a:prstGeom prst="rect">
            <a:avLst/>
          </a:prstGeom>
        </p:spPr>
        <p:txBody>
          <a:bodyPr anchor="t" anchorCtr="0">
            <a:normAutofit/>
          </a:bodyPr>
          <a:lstStyle>
            <a:lvl1pPr marL="0" indent="0">
              <a:buNone/>
              <a:defRPr sz="1050">
                <a:solidFill>
                  <a:schemeClr val="bg2"/>
                </a:solidFill>
              </a:defRPr>
            </a:lvl1pPr>
          </a:lstStyle>
          <a:p>
            <a:r>
              <a:rPr lang="en-GB" noProof="0" smtClean="0"/>
              <a:t>Photo Here </a:t>
            </a:r>
            <a:endParaRPr lang="en-GB" noProof="0"/>
          </a:p>
        </p:txBody>
      </p:sp>
      <p:sp>
        <p:nvSpPr>
          <p:cNvPr id="3" name="Slide Number Placeholder 2"/>
          <p:cNvSpPr>
            <a:spLocks noGrp="1"/>
          </p:cNvSpPr>
          <p:nvPr>
            <p:ph type="sldNum" sz="quarter" idx="2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1848698192"/>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2" name="Text Placeholder 5"/>
          <p:cNvSpPr>
            <a:spLocks noGrp="1"/>
          </p:cNvSpPr>
          <p:nvPr>
            <p:ph type="body" sz="quarter" idx="19" hasCustomPrompt="1"/>
          </p:nvPr>
        </p:nvSpPr>
        <p:spPr>
          <a:xfrm>
            <a:off x="547418" y="1091572"/>
            <a:ext cx="3784756" cy="55315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5" name="Text Placeholder 12"/>
          <p:cNvSpPr>
            <a:spLocks noGrp="1"/>
          </p:cNvSpPr>
          <p:nvPr>
            <p:ph type="body" sz="quarter" idx="20" hasCustomPrompt="1"/>
          </p:nvPr>
        </p:nvSpPr>
        <p:spPr>
          <a:xfrm>
            <a:off x="548587" y="1674815"/>
            <a:ext cx="3780956" cy="2718230"/>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0" name="Picture Placeholder 4"/>
          <p:cNvSpPr>
            <a:spLocks noGrp="1"/>
          </p:cNvSpPr>
          <p:nvPr>
            <p:ph type="pic" sz="quarter" idx="21" hasCustomPrompt="1"/>
          </p:nvPr>
        </p:nvSpPr>
        <p:spPr>
          <a:xfrm>
            <a:off x="4818525" y="1166484"/>
            <a:ext cx="3786598" cy="2370425"/>
          </a:xfrm>
          <a:prstGeom prst="rect">
            <a:avLst/>
          </a:prstGeom>
        </p:spPr>
        <p:txBody>
          <a:bodyPr anchor="t" anchorCtr="0">
            <a:normAutofit/>
          </a:bodyPr>
          <a:lstStyle>
            <a:lvl1pPr marL="0" indent="0">
              <a:buNone/>
              <a:defRPr sz="1050">
                <a:solidFill>
                  <a:schemeClr val="bg2"/>
                </a:solidFill>
              </a:defRPr>
            </a:lvl1pPr>
          </a:lstStyle>
          <a:p>
            <a:r>
              <a:rPr lang="en-GB" noProof="0" smtClean="0"/>
              <a:t>Photo Here </a:t>
            </a:r>
            <a:endParaRPr lang="en-GB" noProof="0"/>
          </a:p>
        </p:txBody>
      </p:sp>
      <p:sp>
        <p:nvSpPr>
          <p:cNvPr id="13" name="Rectangle 12"/>
          <p:cNvSpPr/>
          <p:nvPr userDrawn="1"/>
        </p:nvSpPr>
        <p:spPr>
          <a:xfrm>
            <a:off x="4818430" y="3536200"/>
            <a:ext cx="3785269" cy="856490"/>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08000" tIns="70200" rIns="108000" bIns="108000" rtlCol="0" anchor="t" anchorCtr="0"/>
          <a:lstStyle/>
          <a:p>
            <a:pPr>
              <a:lnSpc>
                <a:spcPct val="110000"/>
              </a:lnSpc>
              <a:defRPr/>
            </a:pPr>
            <a:endParaRPr lang="en-GB" sz="825" i="1" dirty="0" smtClean="0">
              <a:solidFill>
                <a:prstClr val="white"/>
              </a:solidFill>
            </a:endParaRPr>
          </a:p>
          <a:p>
            <a:pPr>
              <a:lnSpc>
                <a:spcPct val="110000"/>
              </a:lnSpc>
              <a:defRPr/>
            </a:pPr>
            <a:endParaRPr lang="en-GB" sz="825" i="1" dirty="0" smtClean="0">
              <a:solidFill>
                <a:prstClr val="white"/>
              </a:solidFill>
            </a:endParaRPr>
          </a:p>
          <a:p>
            <a:pPr>
              <a:lnSpc>
                <a:spcPct val="110000"/>
              </a:lnSpc>
            </a:pPr>
            <a:endParaRPr lang="en-GB" sz="825" i="1" dirty="0">
              <a:solidFill>
                <a:prstClr val="white"/>
              </a:solidFill>
            </a:endParaRPr>
          </a:p>
        </p:txBody>
      </p:sp>
      <p:sp>
        <p:nvSpPr>
          <p:cNvPr id="3" name="Slide Number Placeholder 2"/>
          <p:cNvSpPr>
            <a:spLocks noGrp="1"/>
          </p:cNvSpPr>
          <p:nvPr>
            <p:ph type="sldNum" sz="quarter" idx="2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9" name="Text Placeholder 6"/>
          <p:cNvSpPr>
            <a:spLocks noGrp="1"/>
          </p:cNvSpPr>
          <p:nvPr>
            <p:ph type="body" sz="quarter" idx="23" hasCustomPrompt="1"/>
          </p:nvPr>
        </p:nvSpPr>
        <p:spPr>
          <a:xfrm>
            <a:off x="4953000" y="3629757"/>
            <a:ext cx="3505200" cy="685800"/>
          </a:xfrm>
          <a:prstGeom prst="rect">
            <a:avLst/>
          </a:prstGeom>
        </p:spPr>
        <p:txBody>
          <a:bodyPr vert="horz" lIns="0" tIns="0" rIns="0" bIns="0"/>
          <a:lstStyle>
            <a:lvl1pPr marL="55688" marR="0" indent="0" algn="l" defTabSz="342866" rtl="0" eaLnBrk="1" fontAlgn="base" latinLnBrk="0" hangingPunct="1">
              <a:lnSpc>
                <a:spcPct val="110000"/>
              </a:lnSpc>
              <a:spcBef>
                <a:spcPts val="300"/>
              </a:spcBef>
              <a:spcAft>
                <a:spcPct val="0"/>
              </a:spcAft>
              <a:buClr>
                <a:schemeClr val="accent1"/>
              </a:buClr>
              <a:buSzTx/>
              <a:buFont typeface="Arial"/>
              <a:buNone/>
              <a:tabLst/>
              <a:defRPr sz="825" b="0" i="1">
                <a:solidFill>
                  <a:schemeClr val="bg1"/>
                </a:solidFill>
              </a:defRPr>
            </a:lvl1pPr>
            <a:lvl2pPr>
              <a:defRPr sz="825" b="0" i="1">
                <a:solidFill>
                  <a:schemeClr val="bg1"/>
                </a:solidFill>
              </a:defRPr>
            </a:lvl2pPr>
            <a:lvl3pPr>
              <a:defRPr sz="825" b="0" i="1">
                <a:solidFill>
                  <a:schemeClr val="bg1"/>
                </a:solidFill>
              </a:defRPr>
            </a:lvl3pPr>
            <a:lvl4pPr>
              <a:defRPr sz="825" b="0" i="1">
                <a:solidFill>
                  <a:schemeClr val="bg1"/>
                </a:solidFill>
              </a:defRPr>
            </a:lvl4pPr>
            <a:lvl5pPr>
              <a:defRPr sz="825" b="0" i="1">
                <a:solidFill>
                  <a:schemeClr val="bg1"/>
                </a:solidFill>
              </a:defRPr>
            </a:lvl5pPr>
          </a:lstStyle>
          <a:p>
            <a:pPr marL="55688" marR="0" lvl="0" indent="0" algn="l" defTabSz="342866" rtl="0" eaLnBrk="1" fontAlgn="base" latinLnBrk="0" hangingPunct="1">
              <a:lnSpc>
                <a:spcPct val="110000"/>
              </a:lnSpc>
              <a:spcBef>
                <a:spcPts val="300"/>
              </a:spcBef>
              <a:spcAft>
                <a:spcPct val="0"/>
              </a:spcAft>
              <a:buClr>
                <a:schemeClr val="accent1"/>
              </a:buClr>
              <a:buSzTx/>
              <a:buFont typeface="Arial"/>
              <a:buNone/>
              <a:tabLst/>
              <a:defRPr/>
            </a:pPr>
            <a:r>
              <a:rPr lang="en-GB" sz="825" b="0" i="1" noProof="0" dirty="0" smtClean="0">
                <a:solidFill>
                  <a:schemeClr val="bg1"/>
                </a:solidFill>
              </a:rPr>
              <a:t>Caption or</a:t>
            </a:r>
            <a:r>
              <a:rPr lang="en-GB" sz="825" b="0" i="1" baseline="0" noProof="0" dirty="0" smtClean="0">
                <a:solidFill>
                  <a:schemeClr val="bg1"/>
                </a:solidFill>
              </a:rPr>
              <a:t> credit for a photo could be put in this space. </a:t>
            </a:r>
            <a:r>
              <a:rPr lang="en-GB" sz="825" b="0" i="1" noProof="0" dirty="0" smtClean="0">
                <a:solidFill>
                  <a:schemeClr val="bg1"/>
                </a:solidFill>
              </a:rPr>
              <a:t>You may adjust the height of this box</a:t>
            </a:r>
            <a:r>
              <a:rPr lang="en-GB" sz="825" b="0" i="1" baseline="0" noProof="0" dirty="0" smtClean="0">
                <a:solidFill>
                  <a:schemeClr val="bg1"/>
                </a:solidFill>
              </a:rPr>
              <a:t> to accommodate more or less text. Suggested number of lines of text is no less than two and no more than five.</a:t>
            </a:r>
            <a:endParaRPr lang="en-GB" sz="825" b="0" i="1" noProof="0" dirty="0" smtClean="0">
              <a:solidFill>
                <a:schemeClr val="bg1"/>
              </a:solidFill>
            </a:endParaRPr>
          </a:p>
        </p:txBody>
      </p:sp>
    </p:spTree>
    <p:extLst>
      <p:ext uri="{BB962C8B-B14F-4D97-AF65-F5344CB8AC3E}">
        <p14:creationId xmlns:p14="http://schemas.microsoft.com/office/powerpoint/2010/main" val="3030445491"/>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 Photos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6" name="Picture Placeholder 4"/>
          <p:cNvSpPr>
            <a:spLocks noGrp="1"/>
          </p:cNvSpPr>
          <p:nvPr>
            <p:ph type="pic" sz="quarter" idx="14" hasCustomPrompt="1"/>
          </p:nvPr>
        </p:nvSpPr>
        <p:spPr>
          <a:xfrm>
            <a:off x="541214" y="1827361"/>
            <a:ext cx="3787256" cy="2566080"/>
          </a:xfrm>
          <a:prstGeom prst="rect">
            <a:avLst/>
          </a:prstGeom>
        </p:spPr>
        <p:txBody>
          <a:bodyPr anchor="t" anchorCtr="0">
            <a:normAutofit/>
          </a:bodyPr>
          <a:lstStyle>
            <a:lvl1pPr marL="0" indent="0">
              <a:buNone/>
              <a:defRPr sz="1050">
                <a:solidFill>
                  <a:schemeClr val="bg2"/>
                </a:solidFill>
              </a:defRPr>
            </a:lvl1pPr>
          </a:lstStyle>
          <a:p>
            <a:r>
              <a:rPr lang="en-GB" noProof="0" smtClean="0"/>
              <a:t>Photo Here </a:t>
            </a:r>
            <a:endParaRPr lang="en-GB" noProof="0"/>
          </a:p>
        </p:txBody>
      </p:sp>
      <p:sp>
        <p:nvSpPr>
          <p:cNvPr id="11" name="Text Placeholder 5"/>
          <p:cNvSpPr>
            <a:spLocks noGrp="1"/>
          </p:cNvSpPr>
          <p:nvPr>
            <p:ph type="body" sz="quarter" idx="15" hasCustomPrompt="1"/>
          </p:nvPr>
        </p:nvSpPr>
        <p:spPr>
          <a:xfrm>
            <a:off x="546018" y="1091572"/>
            <a:ext cx="3784756" cy="62562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2" name="Text Placeholder 5"/>
          <p:cNvSpPr>
            <a:spLocks noGrp="1"/>
          </p:cNvSpPr>
          <p:nvPr>
            <p:ph type="body" sz="quarter" idx="19" hasCustomPrompt="1"/>
          </p:nvPr>
        </p:nvSpPr>
        <p:spPr>
          <a:xfrm>
            <a:off x="4812564" y="1091572"/>
            <a:ext cx="3784756" cy="62562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5" name="Picture Placeholder 4"/>
          <p:cNvSpPr>
            <a:spLocks noGrp="1"/>
          </p:cNvSpPr>
          <p:nvPr>
            <p:ph type="pic" sz="quarter" idx="20" hasCustomPrompt="1"/>
          </p:nvPr>
        </p:nvSpPr>
        <p:spPr>
          <a:xfrm>
            <a:off x="4809206" y="1827361"/>
            <a:ext cx="3787256" cy="2566080"/>
          </a:xfrm>
          <a:prstGeom prst="rect">
            <a:avLst/>
          </a:prstGeom>
        </p:spPr>
        <p:txBody>
          <a:bodyPr anchor="t" anchorCtr="0">
            <a:normAutofit/>
          </a:bodyPr>
          <a:lstStyle>
            <a:lvl1pPr marL="0" indent="0">
              <a:buNone/>
              <a:defRPr sz="1050">
                <a:solidFill>
                  <a:schemeClr val="bg2"/>
                </a:solidFill>
              </a:defRPr>
            </a:lvl1pPr>
          </a:lstStyle>
          <a:p>
            <a:r>
              <a:rPr lang="en-GB" noProof="0" smtClean="0"/>
              <a:t>Photo Here </a:t>
            </a:r>
            <a:endParaRPr lang="en-GB" noProof="0"/>
          </a:p>
        </p:txBody>
      </p:sp>
      <p:sp>
        <p:nvSpPr>
          <p:cNvPr id="5" name="Slide Number Placeholder 4"/>
          <p:cNvSpPr>
            <a:spLocks noGrp="1"/>
          </p:cNvSpPr>
          <p:nvPr>
            <p:ph type="sldNum" sz="quarter" idx="21"/>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163790964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Line Introduction">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0"/>
            <a:ext cx="8246492" cy="650378"/>
          </a:xfrm>
          <a:prstGeom prst="rect">
            <a:avLst/>
          </a:prstGeom>
        </p:spPr>
        <p:txBody>
          <a:bodyPr>
            <a:noAutofit/>
          </a:bodyPr>
          <a:lstStyle>
            <a:lvl1pPr marL="0" indent="0" algn="r" rtl="1">
              <a:lnSpc>
                <a:spcPct val="100000"/>
              </a:lnSpc>
              <a:buFontTx/>
              <a:buNone/>
              <a:defRPr sz="2000" b="1" i="0">
                <a:solidFill>
                  <a:schemeClr val="accent1"/>
                </a:solidFill>
                <a:cs typeface="B Roya" pitchFamily="2" charset="-78"/>
              </a:defRPr>
            </a:lvl1pPr>
          </a:lstStyle>
          <a:p>
            <a:pPr algn="r" rtl="1"/>
            <a:r>
              <a:rPr lang="fa-IR" dirty="0" smtClean="0">
                <a:cs typeface="B Roya" pitchFamily="2" charset="-78"/>
              </a:rPr>
              <a:t>براي ويرايش متن، ايده اصلي، نقل قول و يا هر عبارت دو خطي كليك كنيد</a:t>
            </a:r>
            <a:endParaRPr lang="en-GB" dirty="0">
              <a:cs typeface="B Roya" pitchFamily="2" charset="-78"/>
            </a:endParaRPr>
          </a:p>
        </p:txBody>
      </p:sp>
      <p:sp>
        <p:nvSpPr>
          <p:cNvPr id="4" name="Title 3"/>
          <p:cNvSpPr>
            <a:spLocks noGrp="1"/>
          </p:cNvSpPr>
          <p:nvPr>
            <p:ph type="title" hasCustomPrompt="1"/>
          </p:nvPr>
        </p:nvSpPr>
        <p:spPr/>
        <p:txBody>
          <a:bodyPr/>
          <a:lstStyle>
            <a:lvl1pPr rtl="1">
              <a:defRPr b="1">
                <a:cs typeface="B Roya" pitchFamily="2" charset="-78"/>
              </a:defRPr>
            </a:lvl1pPr>
          </a:lstStyle>
          <a:p>
            <a:pPr rtl="1"/>
            <a:r>
              <a:rPr lang="fa-IR" dirty="0" smtClean="0">
                <a:cs typeface="B Roya" pitchFamily="2" charset="-78"/>
              </a:rPr>
              <a:t>براي ويرايش عنوان كليك كنيد</a:t>
            </a:r>
            <a:endParaRPr lang="en-GB" dirty="0"/>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7" name="Text Placeholder 2"/>
          <p:cNvSpPr>
            <a:spLocks noGrp="1"/>
          </p:cNvSpPr>
          <p:nvPr>
            <p:ph idx="15" hasCustomPrompt="1"/>
          </p:nvPr>
        </p:nvSpPr>
        <p:spPr bwMode="auto">
          <a:xfrm>
            <a:off x="447720" y="1833518"/>
            <a:ext cx="8241707" cy="256997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360000" marR="0" indent="-285750" algn="r" defTabSz="457155" rtl="1" eaLnBrk="1" fontAlgn="base" latinLnBrk="0" hangingPunct="1">
              <a:lnSpc>
                <a:spcPct val="100000"/>
              </a:lnSpc>
              <a:spcBef>
                <a:spcPts val="400"/>
              </a:spcBef>
              <a:spcAft>
                <a:spcPct val="0"/>
              </a:spcAft>
              <a:buClr>
                <a:schemeClr val="accent1"/>
              </a:buClr>
              <a:buSzTx/>
              <a:buFont typeface="Arial"/>
              <a:buChar char="•"/>
              <a:tabLst/>
              <a:defRPr sz="1500" b="1">
                <a:cs typeface="B Roya" pitchFamily="2" charset="-78"/>
              </a:defRPr>
            </a:lvl1pPr>
            <a:lvl2pPr algn="r" rtl="1">
              <a:defRPr sz="1500" b="1">
                <a:cs typeface="B Roya" pitchFamily="2" charset="-78"/>
              </a:defRPr>
            </a:lvl2pPr>
            <a:lvl3pPr algn="r" rtl="1">
              <a:defRPr sz="1500" b="1">
                <a:cs typeface="B Roya" pitchFamily="2" charset="-78"/>
              </a:defRPr>
            </a:lvl3pPr>
            <a:lvl4pPr algn="r" rtl="1">
              <a:defRPr sz="1500" b="1">
                <a:cs typeface="B Roya" pitchFamily="2" charset="-78"/>
              </a:defRPr>
            </a:lvl4pPr>
            <a:lvl5pPr algn="r" rtl="1">
              <a:defRPr sz="1500" b="1">
                <a:cs typeface="B Roya" pitchFamily="2" charset="-78"/>
              </a:defRPr>
            </a:lvl5pPr>
          </a:lstStyle>
          <a:p>
            <a:pPr marL="360000" marR="0" lvl="0" indent="-285750" algn="r" defTabSz="457155" rtl="1" eaLnBrk="1" fontAlgn="base" latinLnBrk="0" hangingPunct="1">
              <a:lnSpc>
                <a:spcPct val="100000"/>
              </a:lnSpc>
              <a:spcBef>
                <a:spcPts val="400"/>
              </a:spcBef>
              <a:spcAft>
                <a:spcPct val="0"/>
              </a:spcAft>
              <a:buClr>
                <a:schemeClr val="accent1"/>
              </a:buClr>
              <a:buSzTx/>
              <a:buFont typeface="Arial"/>
              <a:buChar char="•"/>
              <a:tabLst/>
              <a:defRPr/>
            </a:pPr>
            <a:r>
              <a:rPr lang="fa-IR" dirty="0" smtClean="0">
                <a:cs typeface="B Roya" pitchFamily="2" charset="-78"/>
              </a:rPr>
              <a:t>متن را اينجا اضافه كنيد</a:t>
            </a:r>
            <a:r>
              <a:rPr lang="fa-IR" noProof="0" dirty="0" smtClean="0"/>
              <a:t>		</a:t>
            </a:r>
            <a:endParaRPr lang="en-GB" noProof="0" dirty="0" smtClean="0"/>
          </a:p>
          <a:p>
            <a:pPr lvl="1"/>
            <a:r>
              <a:rPr lang="fa-IR" noProof="0" dirty="0" smtClean="0"/>
              <a:t>سطح دوم</a:t>
            </a:r>
            <a:endParaRPr lang="en-GB" noProof="0" dirty="0" smtClean="0"/>
          </a:p>
          <a:p>
            <a:pPr lvl="2"/>
            <a:r>
              <a:rPr lang="fa-IR" noProof="0" dirty="0" smtClean="0"/>
              <a:t>سطح سوم</a:t>
            </a:r>
            <a:endParaRPr lang="en-GB" noProof="0" dirty="0" smtClean="0"/>
          </a:p>
          <a:p>
            <a:pPr lvl="3"/>
            <a:r>
              <a:rPr lang="fa-IR" noProof="0" dirty="0" smtClean="0"/>
              <a:t>سطح چهارم</a:t>
            </a:r>
            <a:endParaRPr lang="en-GB" noProof="0" dirty="0" smtClean="0"/>
          </a:p>
          <a:p>
            <a:pPr lvl="4"/>
            <a:r>
              <a:rPr lang="fa-IR" noProof="0" dirty="0" smtClean="0"/>
              <a:t>سطح پنجم</a:t>
            </a:r>
            <a:endParaRPr lang="en-GB" noProof="0" dirty="0"/>
          </a:p>
        </p:txBody>
      </p:sp>
    </p:spTree>
    <p:extLst>
      <p:ext uri="{BB962C8B-B14F-4D97-AF65-F5344CB8AC3E}">
        <p14:creationId xmlns:p14="http://schemas.microsoft.com/office/powerpoint/2010/main" val="235573964"/>
      </p:ext>
    </p:extLst>
  </p:cSld>
  <p:clrMapOvr>
    <a:masterClrMapping/>
  </p:clrMapOvr>
  <p:transition spd="slow">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cxnSp>
        <p:nvCxnSpPr>
          <p:cNvPr id="5" name="Straight Connector 4"/>
          <p:cNvCxnSpPr/>
          <p:nvPr userDrawn="1"/>
        </p:nvCxnSpPr>
        <p:spPr>
          <a:xfrm>
            <a:off x="4572000" y="1183584"/>
            <a:ext cx="2312" cy="3208619"/>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a:off x="604154" y="2792516"/>
            <a:ext cx="7989634"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586053" y="1193007"/>
            <a:ext cx="3822700" cy="1478756"/>
          </a:xfrm>
          <a:prstGeom prst="rect">
            <a:avLst/>
          </a:prstGeom>
        </p:spPr>
        <p:txBody>
          <a:bodyPr>
            <a:noAutofit/>
          </a:bodyPr>
          <a:lstStyle>
            <a:lvl1pPr>
              <a:lnSpc>
                <a:spcPct val="100000"/>
              </a:lnSpc>
              <a:defRPr sz="1125"/>
            </a:lvl1pPr>
            <a:lvl2pPr>
              <a:lnSpc>
                <a:spcPct val="100000"/>
              </a:lnSpc>
              <a:defRPr sz="1125"/>
            </a:lvl2pPr>
            <a:lvl3pPr>
              <a:lnSpc>
                <a:spcPct val="100000"/>
              </a:lnSpc>
              <a:defRPr sz="1125"/>
            </a:lvl3pPr>
            <a:lvl4pPr>
              <a:lnSpc>
                <a:spcPct val="100000"/>
              </a:lnSpc>
              <a:defRPr sz="1125"/>
            </a:lvl4pPr>
            <a:lvl5pPr>
              <a:lnSpc>
                <a:spcPct val="100000"/>
              </a:lnSpc>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4" name="Text Placeholder 12"/>
          <p:cNvSpPr>
            <a:spLocks noGrp="1"/>
          </p:cNvSpPr>
          <p:nvPr>
            <p:ph type="body" sz="quarter" idx="12" hasCustomPrompt="1"/>
          </p:nvPr>
        </p:nvSpPr>
        <p:spPr>
          <a:xfrm>
            <a:off x="4746870" y="1193007"/>
            <a:ext cx="3822700" cy="1478756"/>
          </a:xfrm>
          <a:prstGeom prst="rect">
            <a:avLst/>
          </a:prstGeom>
        </p:spPr>
        <p:txBody>
          <a:bodyPr>
            <a:noAutofit/>
          </a:bodyPr>
          <a:lstStyle>
            <a:lvl1pPr>
              <a:lnSpc>
                <a:spcPct val="100000"/>
              </a:lnSpc>
              <a:defRPr sz="1125"/>
            </a:lvl1pPr>
            <a:lvl2pPr>
              <a:lnSpc>
                <a:spcPct val="100000"/>
              </a:lnSpc>
              <a:defRPr sz="1125"/>
            </a:lvl2pPr>
            <a:lvl3pPr>
              <a:lnSpc>
                <a:spcPct val="100000"/>
              </a:lnSpc>
              <a:defRPr sz="1125"/>
            </a:lvl3pPr>
            <a:lvl4pPr>
              <a:lnSpc>
                <a:spcPct val="100000"/>
              </a:lnSpc>
              <a:defRPr sz="1125"/>
            </a:lvl4pPr>
            <a:lvl5pPr>
              <a:lnSpc>
                <a:spcPct val="100000"/>
              </a:lnSpc>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7" name="Text Placeholder 12"/>
          <p:cNvSpPr>
            <a:spLocks noGrp="1"/>
          </p:cNvSpPr>
          <p:nvPr>
            <p:ph type="body" sz="quarter" idx="13" hasCustomPrompt="1"/>
          </p:nvPr>
        </p:nvSpPr>
        <p:spPr>
          <a:xfrm>
            <a:off x="586053" y="2911051"/>
            <a:ext cx="3822700" cy="1478756"/>
          </a:xfrm>
          <a:prstGeom prst="rect">
            <a:avLst/>
          </a:prstGeom>
        </p:spPr>
        <p:txBody>
          <a:bodyPr>
            <a:noAutofit/>
          </a:bodyPr>
          <a:lstStyle>
            <a:lvl1pPr>
              <a:lnSpc>
                <a:spcPct val="100000"/>
              </a:lnSpc>
              <a:defRPr sz="1125"/>
            </a:lvl1pPr>
            <a:lvl2pPr>
              <a:lnSpc>
                <a:spcPct val="100000"/>
              </a:lnSpc>
              <a:defRPr sz="1125"/>
            </a:lvl2pPr>
            <a:lvl3pPr>
              <a:lnSpc>
                <a:spcPct val="100000"/>
              </a:lnSpc>
              <a:defRPr sz="1125"/>
            </a:lvl3pPr>
            <a:lvl4pPr>
              <a:lnSpc>
                <a:spcPct val="100000"/>
              </a:lnSpc>
              <a:defRPr sz="1125"/>
            </a:lvl4pPr>
            <a:lvl5pPr>
              <a:lnSpc>
                <a:spcPct val="100000"/>
              </a:lnSpc>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8" name="Text Placeholder 12"/>
          <p:cNvSpPr>
            <a:spLocks noGrp="1"/>
          </p:cNvSpPr>
          <p:nvPr>
            <p:ph type="body" sz="quarter" idx="14" hasCustomPrompt="1"/>
          </p:nvPr>
        </p:nvSpPr>
        <p:spPr>
          <a:xfrm>
            <a:off x="4746870" y="2911051"/>
            <a:ext cx="3822700" cy="1478756"/>
          </a:xfrm>
          <a:prstGeom prst="rect">
            <a:avLst/>
          </a:prstGeom>
        </p:spPr>
        <p:txBody>
          <a:bodyPr lIns="91440">
            <a:noAutofit/>
          </a:bodyPr>
          <a:lstStyle>
            <a:lvl1pPr>
              <a:lnSpc>
                <a:spcPct val="100000"/>
              </a:lnSpc>
              <a:defRPr sz="1125" kern="1200"/>
            </a:lvl1pPr>
            <a:lvl2pPr>
              <a:lnSpc>
                <a:spcPct val="100000"/>
              </a:lnSpc>
              <a:defRPr sz="1125"/>
            </a:lvl2pPr>
            <a:lvl3pPr>
              <a:lnSpc>
                <a:spcPct val="100000"/>
              </a:lnSpc>
              <a:defRPr sz="1125" kern="1200"/>
            </a:lvl3pPr>
            <a:lvl4pPr>
              <a:lnSpc>
                <a:spcPct val="100000"/>
              </a:lnSpc>
              <a:defRPr sz="1125" kern="1200"/>
            </a:lvl4pPr>
            <a:lvl5pPr>
              <a:lnSpc>
                <a:spcPct val="100000"/>
              </a:lnSpc>
              <a:defRPr sz="1125" kern="12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 name="Slide Number Placeholder 2"/>
          <p:cNvSpPr>
            <a:spLocks noGrp="1"/>
          </p:cNvSpPr>
          <p:nvPr>
            <p:ph type="sldNum" sz="quarter" idx="15"/>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246910653"/>
      </p:ext>
    </p:extLst>
  </p:cSld>
  <p:clrMapOvr>
    <a:masterClrMapping/>
  </p:clrMapOvr>
  <p:transition spd="slow">
    <p:push di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adrant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cxnSp>
        <p:nvCxnSpPr>
          <p:cNvPr id="5" name="Straight Connector 4"/>
          <p:cNvCxnSpPr/>
          <p:nvPr userDrawn="1"/>
        </p:nvCxnSpPr>
        <p:spPr>
          <a:xfrm>
            <a:off x="4572000" y="1183584"/>
            <a:ext cx="2312" cy="3208619"/>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a:off x="604154" y="2792516"/>
            <a:ext cx="7989634"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587497" y="1496880"/>
            <a:ext cx="3814641" cy="1174883"/>
          </a:xfrm>
          <a:prstGeom prst="rect">
            <a:avLst/>
          </a:prstGeom>
        </p:spPr>
        <p:txBody>
          <a:bodyPr>
            <a:noAutofit/>
          </a:bodyPr>
          <a:lstStyle>
            <a:lvl1pPr>
              <a:lnSpc>
                <a:spcPct val="100000"/>
              </a:lnSpc>
              <a:defRPr sz="975"/>
            </a:lvl1pPr>
            <a:lvl2pPr>
              <a:lnSpc>
                <a:spcPct val="100000"/>
              </a:lnSpc>
              <a:defRPr sz="975"/>
            </a:lvl2pPr>
            <a:lvl3pPr>
              <a:lnSpc>
                <a:spcPct val="100000"/>
              </a:lnSpc>
              <a:defRPr sz="975"/>
            </a:lvl3pPr>
            <a:lvl4pPr>
              <a:lnSpc>
                <a:spcPct val="100000"/>
              </a:lnSpc>
              <a:defRPr sz="975"/>
            </a:lvl4pPr>
            <a:lvl5pPr>
              <a:lnSpc>
                <a:spcPct val="100000"/>
              </a:lnSpc>
              <a:defRPr sz="97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4" name="Text Placeholder 12"/>
          <p:cNvSpPr>
            <a:spLocks noGrp="1"/>
          </p:cNvSpPr>
          <p:nvPr>
            <p:ph type="body" sz="quarter" idx="12" hasCustomPrompt="1"/>
          </p:nvPr>
        </p:nvSpPr>
        <p:spPr>
          <a:xfrm>
            <a:off x="4754929" y="1496880"/>
            <a:ext cx="3814641" cy="1174883"/>
          </a:xfrm>
          <a:prstGeom prst="rect">
            <a:avLst/>
          </a:prstGeom>
        </p:spPr>
        <p:txBody>
          <a:bodyPr>
            <a:noAutofit/>
          </a:bodyPr>
          <a:lstStyle>
            <a:lvl1pPr>
              <a:lnSpc>
                <a:spcPct val="100000"/>
              </a:lnSpc>
              <a:defRPr sz="975"/>
            </a:lvl1pPr>
            <a:lvl2pPr>
              <a:lnSpc>
                <a:spcPct val="100000"/>
              </a:lnSpc>
              <a:defRPr sz="975"/>
            </a:lvl2pPr>
            <a:lvl3pPr>
              <a:lnSpc>
                <a:spcPct val="100000"/>
              </a:lnSpc>
              <a:defRPr sz="975"/>
            </a:lvl3pPr>
            <a:lvl4pPr>
              <a:lnSpc>
                <a:spcPct val="100000"/>
              </a:lnSpc>
              <a:defRPr sz="975"/>
            </a:lvl4pPr>
            <a:lvl5pPr>
              <a:lnSpc>
                <a:spcPct val="100000"/>
              </a:lnSpc>
              <a:defRPr sz="97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7" name="Text Placeholder 12"/>
          <p:cNvSpPr>
            <a:spLocks noGrp="1"/>
          </p:cNvSpPr>
          <p:nvPr>
            <p:ph type="body" sz="quarter" idx="13" hasCustomPrompt="1"/>
          </p:nvPr>
        </p:nvSpPr>
        <p:spPr>
          <a:xfrm>
            <a:off x="587497" y="3214924"/>
            <a:ext cx="3814641" cy="1174883"/>
          </a:xfrm>
          <a:prstGeom prst="rect">
            <a:avLst/>
          </a:prstGeom>
        </p:spPr>
        <p:txBody>
          <a:bodyPr>
            <a:noAutofit/>
          </a:bodyPr>
          <a:lstStyle>
            <a:lvl1pPr>
              <a:lnSpc>
                <a:spcPct val="100000"/>
              </a:lnSpc>
              <a:defRPr sz="975"/>
            </a:lvl1pPr>
            <a:lvl2pPr>
              <a:lnSpc>
                <a:spcPct val="100000"/>
              </a:lnSpc>
              <a:defRPr sz="975"/>
            </a:lvl2pPr>
            <a:lvl3pPr>
              <a:lnSpc>
                <a:spcPct val="100000"/>
              </a:lnSpc>
              <a:defRPr sz="975"/>
            </a:lvl3pPr>
            <a:lvl4pPr>
              <a:lnSpc>
                <a:spcPct val="100000"/>
              </a:lnSpc>
              <a:defRPr sz="975"/>
            </a:lvl4pPr>
            <a:lvl5pPr>
              <a:lnSpc>
                <a:spcPct val="100000"/>
              </a:lnSpc>
              <a:defRPr sz="97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8" name="Text Placeholder 12"/>
          <p:cNvSpPr>
            <a:spLocks noGrp="1"/>
          </p:cNvSpPr>
          <p:nvPr>
            <p:ph type="body" sz="quarter" idx="14" hasCustomPrompt="1"/>
          </p:nvPr>
        </p:nvSpPr>
        <p:spPr>
          <a:xfrm>
            <a:off x="4746625" y="3214924"/>
            <a:ext cx="3822944" cy="1174883"/>
          </a:xfrm>
          <a:prstGeom prst="rect">
            <a:avLst/>
          </a:prstGeom>
        </p:spPr>
        <p:txBody>
          <a:bodyPr lIns="91440">
            <a:noAutofit/>
          </a:bodyPr>
          <a:lstStyle>
            <a:lvl1pPr>
              <a:lnSpc>
                <a:spcPct val="100000"/>
              </a:lnSpc>
              <a:defRPr sz="975" kern="1200"/>
            </a:lvl1pPr>
            <a:lvl2pPr>
              <a:lnSpc>
                <a:spcPct val="100000"/>
              </a:lnSpc>
              <a:defRPr sz="975"/>
            </a:lvl2pPr>
            <a:lvl3pPr>
              <a:lnSpc>
                <a:spcPct val="100000"/>
              </a:lnSpc>
              <a:defRPr sz="975" kern="1200"/>
            </a:lvl3pPr>
            <a:lvl4pPr>
              <a:lnSpc>
                <a:spcPct val="100000"/>
              </a:lnSpc>
              <a:defRPr sz="975" kern="1200"/>
            </a:lvl4pPr>
            <a:lvl5pPr>
              <a:lnSpc>
                <a:spcPct val="100000"/>
              </a:lnSpc>
              <a:defRPr sz="975" kern="12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0" name="Text Placeholder 5"/>
          <p:cNvSpPr>
            <a:spLocks noGrp="1"/>
          </p:cNvSpPr>
          <p:nvPr>
            <p:ph type="body" sz="quarter" idx="16" hasCustomPrompt="1"/>
          </p:nvPr>
        </p:nvSpPr>
        <p:spPr>
          <a:xfrm>
            <a:off x="588125" y="1192943"/>
            <a:ext cx="3818102" cy="259945"/>
          </a:xfrm>
          <a:prstGeom prst="rect">
            <a:avLst/>
          </a:prstGeom>
        </p:spPr>
        <p:txBody>
          <a:bodyPr>
            <a:normAutofit/>
          </a:bodyPr>
          <a:lstStyle>
            <a:lvl1pPr marL="0" indent="0">
              <a:buFontTx/>
              <a:buNone/>
              <a:defRPr sz="1125" b="1" i="0"/>
            </a:lvl1pPr>
          </a:lstStyle>
          <a:p>
            <a:pPr lvl="0"/>
            <a:r>
              <a:rPr lang="en-GB" noProof="0" smtClean="0"/>
              <a:t>Click to edit heading</a:t>
            </a:r>
            <a:endParaRPr lang="en-GB" noProof="0"/>
          </a:p>
        </p:txBody>
      </p:sp>
      <p:sp>
        <p:nvSpPr>
          <p:cNvPr id="11" name="Text Placeholder 5"/>
          <p:cNvSpPr>
            <a:spLocks noGrp="1"/>
          </p:cNvSpPr>
          <p:nvPr>
            <p:ph type="body" sz="quarter" idx="17" hasCustomPrompt="1"/>
          </p:nvPr>
        </p:nvSpPr>
        <p:spPr>
          <a:xfrm>
            <a:off x="4747516" y="1192943"/>
            <a:ext cx="3831666" cy="259945"/>
          </a:xfrm>
          <a:prstGeom prst="rect">
            <a:avLst/>
          </a:prstGeom>
        </p:spPr>
        <p:txBody>
          <a:bodyPr>
            <a:normAutofit/>
          </a:bodyPr>
          <a:lstStyle>
            <a:lvl1pPr marL="0" indent="0">
              <a:buFontTx/>
              <a:buNone/>
              <a:defRPr sz="1125" b="1" i="0"/>
            </a:lvl1pPr>
          </a:lstStyle>
          <a:p>
            <a:pPr lvl="0"/>
            <a:r>
              <a:rPr lang="en-GB" noProof="0" smtClean="0"/>
              <a:t>Click to edit heading</a:t>
            </a:r>
            <a:endParaRPr lang="en-GB" noProof="0"/>
          </a:p>
        </p:txBody>
      </p:sp>
      <p:sp>
        <p:nvSpPr>
          <p:cNvPr id="12" name="Text Placeholder 5"/>
          <p:cNvSpPr>
            <a:spLocks noGrp="1"/>
          </p:cNvSpPr>
          <p:nvPr>
            <p:ph type="body" sz="quarter" idx="18" hasCustomPrompt="1"/>
          </p:nvPr>
        </p:nvSpPr>
        <p:spPr>
          <a:xfrm>
            <a:off x="588126" y="2908776"/>
            <a:ext cx="3818101" cy="259945"/>
          </a:xfrm>
          <a:prstGeom prst="rect">
            <a:avLst/>
          </a:prstGeom>
        </p:spPr>
        <p:txBody>
          <a:bodyPr>
            <a:normAutofit/>
          </a:bodyPr>
          <a:lstStyle>
            <a:lvl1pPr marL="0" indent="0">
              <a:buFontTx/>
              <a:buNone/>
              <a:defRPr sz="1125" b="1" i="0"/>
            </a:lvl1pPr>
          </a:lstStyle>
          <a:p>
            <a:pPr lvl="0"/>
            <a:r>
              <a:rPr lang="en-GB" noProof="0" smtClean="0"/>
              <a:t>Click to edit heading</a:t>
            </a:r>
            <a:endParaRPr lang="en-GB" noProof="0"/>
          </a:p>
        </p:txBody>
      </p:sp>
      <p:sp>
        <p:nvSpPr>
          <p:cNvPr id="15" name="Text Placeholder 5"/>
          <p:cNvSpPr>
            <a:spLocks noGrp="1"/>
          </p:cNvSpPr>
          <p:nvPr>
            <p:ph type="body" sz="quarter" idx="19" hasCustomPrompt="1"/>
          </p:nvPr>
        </p:nvSpPr>
        <p:spPr>
          <a:xfrm>
            <a:off x="4747516" y="2908776"/>
            <a:ext cx="3831666" cy="259945"/>
          </a:xfrm>
          <a:prstGeom prst="rect">
            <a:avLst/>
          </a:prstGeom>
        </p:spPr>
        <p:txBody>
          <a:bodyPr>
            <a:normAutofit/>
          </a:bodyPr>
          <a:lstStyle>
            <a:lvl1pPr marL="0" indent="0">
              <a:buFontTx/>
              <a:buNone/>
              <a:defRPr sz="1125" b="1" i="0"/>
            </a:lvl1pPr>
          </a:lstStyle>
          <a:p>
            <a:pPr lvl="0"/>
            <a:r>
              <a:rPr lang="en-GB" noProof="0" smtClean="0"/>
              <a:t>Click to edit heading</a:t>
            </a:r>
            <a:endParaRPr lang="en-GB" noProof="0"/>
          </a:p>
        </p:txBody>
      </p:sp>
      <p:sp>
        <p:nvSpPr>
          <p:cNvPr id="3" name="Slide Number Placeholder 2"/>
          <p:cNvSpPr>
            <a:spLocks noGrp="1"/>
          </p:cNvSpPr>
          <p:nvPr>
            <p:ph type="sldNum" sz="quarter" idx="20"/>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3850000755"/>
      </p:ext>
    </p:extLst>
  </p:cSld>
  <p:clrMapOvr>
    <a:masterClrMapping/>
  </p:clrMapOvr>
  <p:transition spd="slow">
    <p:push di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Agenda Slide</a:t>
            </a:r>
            <a:endParaRPr lang="en-GB" noProof="0"/>
          </a:p>
        </p:txBody>
      </p:sp>
      <p:sp>
        <p:nvSpPr>
          <p:cNvPr id="4" name="Text Placeholder 11"/>
          <p:cNvSpPr>
            <a:spLocks noGrp="1"/>
          </p:cNvSpPr>
          <p:nvPr>
            <p:ph type="body" sz="quarter" idx="12" hasCustomPrompt="1"/>
          </p:nvPr>
        </p:nvSpPr>
        <p:spPr>
          <a:xfrm>
            <a:off x="544300" y="1091046"/>
            <a:ext cx="8052162" cy="3406075"/>
          </a:xfrm>
          <a:prstGeom prst="rect">
            <a:avLst/>
          </a:prstGeo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a:p>
        </p:txBody>
      </p:sp>
      <p:sp>
        <p:nvSpPr>
          <p:cNvPr id="3" name="Slide Number Placeholder 2"/>
          <p:cNvSpPr>
            <a:spLocks noGrp="1"/>
          </p:cNvSpPr>
          <p:nvPr>
            <p:ph type="sldNum" sz="quarter" idx="13"/>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3990746187"/>
      </p:ext>
    </p:extLst>
  </p:cSld>
  <p:clrMapOvr>
    <a:masterClrMapping/>
  </p:clrMapOvr>
  <p:transition spd="slow">
    <p:push dir="u"/>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ategories Horizontal">
    <p:spTree>
      <p:nvGrpSpPr>
        <p:cNvPr id="1" name=""/>
        <p:cNvGrpSpPr/>
        <p:nvPr/>
      </p:nvGrpSpPr>
      <p:grpSpPr>
        <a:xfrm>
          <a:off x="0" y="0"/>
          <a:ext cx="0" cy="0"/>
          <a:chOff x="0" y="0"/>
          <a:chExt cx="0" cy="0"/>
        </a:xfrm>
      </p:grpSpPr>
      <p:sp>
        <p:nvSpPr>
          <p:cNvPr id="16" name="Text Placeholder 15"/>
          <p:cNvSpPr>
            <a:spLocks noGrp="1"/>
          </p:cNvSpPr>
          <p:nvPr>
            <p:ph type="body" sz="quarter" idx="17" hasCustomPrompt="1"/>
          </p:nvPr>
        </p:nvSpPr>
        <p:spPr>
          <a:xfrm>
            <a:off x="553152" y="1389480"/>
            <a:ext cx="2895600" cy="60198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GB" noProof="0" smtClean="0"/>
              <a:t>Click to edit text</a:t>
            </a:r>
            <a:endParaRPr lang="en-GB" noProof="0"/>
          </a:p>
        </p:txBody>
      </p:sp>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3" name="Text Placeholder 11"/>
          <p:cNvSpPr>
            <a:spLocks noGrp="1"/>
          </p:cNvSpPr>
          <p:nvPr>
            <p:ph type="body" sz="quarter" idx="15" hasCustomPrompt="1"/>
          </p:nvPr>
        </p:nvSpPr>
        <p:spPr>
          <a:xfrm>
            <a:off x="3830320" y="2444152"/>
            <a:ext cx="4775518" cy="758221"/>
          </a:xfrm>
          <a:prstGeom prst="rect">
            <a:avLst/>
          </a:prstGeom>
        </p:spPr>
        <p:txBody>
          <a:bodyPr>
            <a:noAutofit/>
          </a:bodyPr>
          <a:lstStyle>
            <a:lvl1pPr>
              <a:defRPr sz="1050"/>
            </a:lvl1pPr>
          </a:lstStyle>
          <a:p>
            <a:pPr lvl="0"/>
            <a:r>
              <a:rPr lang="en-GB" noProof="0" smtClean="0"/>
              <a:t>Add text here</a:t>
            </a:r>
          </a:p>
          <a:p>
            <a:pPr lvl="0"/>
            <a:endParaRPr lang="en-GB" noProof="0"/>
          </a:p>
        </p:txBody>
      </p:sp>
      <p:sp>
        <p:nvSpPr>
          <p:cNvPr id="14" name="Text Placeholder 11"/>
          <p:cNvSpPr>
            <a:spLocks noGrp="1"/>
          </p:cNvSpPr>
          <p:nvPr>
            <p:ph type="body" sz="quarter" idx="16" hasCustomPrompt="1"/>
          </p:nvPr>
        </p:nvSpPr>
        <p:spPr>
          <a:xfrm>
            <a:off x="3830320" y="3495712"/>
            <a:ext cx="4775518" cy="758221"/>
          </a:xfrm>
          <a:prstGeom prst="rect">
            <a:avLst/>
          </a:prstGeom>
        </p:spPr>
        <p:txBody>
          <a:bodyPr>
            <a:noAutofit/>
          </a:bodyPr>
          <a:lstStyle>
            <a:lvl1pPr>
              <a:defRPr sz="1050"/>
            </a:lvl1pPr>
          </a:lstStyle>
          <a:p>
            <a:pPr lvl="0"/>
            <a:r>
              <a:rPr lang="en-GB" noProof="0" smtClean="0"/>
              <a:t>Add text here</a:t>
            </a:r>
          </a:p>
          <a:p>
            <a:pPr lvl="0"/>
            <a:endParaRPr lang="en-GB" noProof="0"/>
          </a:p>
        </p:txBody>
      </p:sp>
      <p:sp>
        <p:nvSpPr>
          <p:cNvPr id="17" name="Text Placeholder 15"/>
          <p:cNvSpPr>
            <a:spLocks noGrp="1"/>
          </p:cNvSpPr>
          <p:nvPr>
            <p:ph type="body" sz="quarter" idx="18" hasCustomPrompt="1"/>
          </p:nvPr>
        </p:nvSpPr>
        <p:spPr>
          <a:xfrm>
            <a:off x="553152" y="2506980"/>
            <a:ext cx="2895600" cy="60198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GB" noProof="0" smtClean="0"/>
              <a:t>Click to edit text</a:t>
            </a:r>
            <a:endParaRPr lang="en-GB" noProof="0"/>
          </a:p>
        </p:txBody>
      </p:sp>
      <p:sp>
        <p:nvSpPr>
          <p:cNvPr id="18" name="Text Placeholder 15"/>
          <p:cNvSpPr>
            <a:spLocks noGrp="1"/>
          </p:cNvSpPr>
          <p:nvPr>
            <p:ph type="body" sz="quarter" idx="19" hasCustomPrompt="1"/>
          </p:nvPr>
        </p:nvSpPr>
        <p:spPr>
          <a:xfrm>
            <a:off x="553152" y="3558540"/>
            <a:ext cx="2895600" cy="60198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GB" noProof="0" smtClean="0"/>
              <a:t>Click to edit text</a:t>
            </a:r>
            <a:endParaRPr lang="en-GB" noProof="0"/>
          </a:p>
        </p:txBody>
      </p:sp>
      <p:sp>
        <p:nvSpPr>
          <p:cNvPr id="21" name="Text Placeholder 11"/>
          <p:cNvSpPr>
            <a:spLocks noGrp="1"/>
          </p:cNvSpPr>
          <p:nvPr>
            <p:ph type="body" sz="quarter" idx="21" hasCustomPrompt="1"/>
          </p:nvPr>
        </p:nvSpPr>
        <p:spPr>
          <a:xfrm>
            <a:off x="3830320" y="1310152"/>
            <a:ext cx="4775518" cy="758221"/>
          </a:xfrm>
          <a:prstGeom prst="rect">
            <a:avLst/>
          </a:prstGeom>
        </p:spPr>
        <p:txBody>
          <a:bodyPr>
            <a:noAutofit/>
          </a:bodyPr>
          <a:lstStyle>
            <a:lvl1pPr>
              <a:defRPr sz="1050"/>
            </a:lvl1pPr>
          </a:lstStyle>
          <a:p>
            <a:pPr lvl="0"/>
            <a:r>
              <a:rPr lang="en-GB" noProof="0" smtClean="0"/>
              <a:t>Add text here</a:t>
            </a:r>
          </a:p>
          <a:p>
            <a:pPr lvl="0"/>
            <a:endParaRPr lang="en-GB" noProof="0"/>
          </a:p>
        </p:txBody>
      </p:sp>
      <p:sp>
        <p:nvSpPr>
          <p:cNvPr id="3" name="Slide Number Placeholder 2"/>
          <p:cNvSpPr>
            <a:spLocks noGrp="1"/>
          </p:cNvSpPr>
          <p:nvPr>
            <p:ph type="sldNum" sz="quarter" idx="2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30695333"/>
      </p:ext>
    </p:extLst>
  </p:cSld>
  <p:clrMapOvr>
    <a:masterClrMapping/>
  </p:clrMapOvr>
  <p:transition spd="slow">
    <p:push dir="u"/>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ategories Vertical">
    <p:spTree>
      <p:nvGrpSpPr>
        <p:cNvPr id="1" name=""/>
        <p:cNvGrpSpPr/>
        <p:nvPr/>
      </p:nvGrpSpPr>
      <p:grpSpPr>
        <a:xfrm>
          <a:off x="0" y="0"/>
          <a:ext cx="0" cy="0"/>
          <a:chOff x="0" y="0"/>
          <a:chExt cx="0" cy="0"/>
        </a:xfrm>
      </p:grpSpPr>
      <p:sp>
        <p:nvSpPr>
          <p:cNvPr id="12" name="Text Placeholder 15"/>
          <p:cNvSpPr>
            <a:spLocks noGrp="1"/>
          </p:cNvSpPr>
          <p:nvPr>
            <p:ph type="body" sz="quarter" idx="17" hasCustomPrompt="1"/>
          </p:nvPr>
        </p:nvSpPr>
        <p:spPr>
          <a:xfrm>
            <a:off x="544513" y="1175640"/>
            <a:ext cx="3827156" cy="60198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GB" noProof="0" smtClean="0"/>
              <a:t>Click to edit text</a:t>
            </a:r>
            <a:endParaRPr lang="en-GB" noProof="0"/>
          </a:p>
        </p:txBody>
      </p:sp>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9" name="Text Placeholder 12"/>
          <p:cNvSpPr>
            <a:spLocks noGrp="1"/>
          </p:cNvSpPr>
          <p:nvPr>
            <p:ph type="body" sz="quarter" idx="11" hasCustomPrompt="1"/>
          </p:nvPr>
        </p:nvSpPr>
        <p:spPr>
          <a:xfrm>
            <a:off x="541306" y="1853280"/>
            <a:ext cx="3839002" cy="1438560"/>
          </a:xfrm>
          <a:prstGeom prst="rect">
            <a:avLst/>
          </a:prstGeom>
        </p:spPr>
        <p:txBody>
          <a:bodyPr>
            <a:noAutofit/>
          </a:bodyPr>
          <a:lstStyle>
            <a:lvl1pPr>
              <a:defRPr sz="1125"/>
            </a:lvl1pPr>
            <a:lvl2pPr>
              <a:lnSpc>
                <a:spcPts val="1350"/>
              </a:lnSpc>
              <a:defRPr sz="1125"/>
            </a:lvl2pPr>
            <a:lvl3pPr>
              <a:lnSpc>
                <a:spcPts val="1350"/>
              </a:lnSpc>
              <a:defRPr sz="1125"/>
            </a:lvl3pPr>
            <a:lvl4pPr>
              <a:lnSpc>
                <a:spcPts val="1350"/>
              </a:lnSpc>
              <a:defRPr sz="1125"/>
            </a:lvl4pPr>
            <a:lvl5pPr>
              <a:lnSpc>
                <a:spcPts val="1350"/>
              </a:lnSpc>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9" name="Text Placeholder 5"/>
          <p:cNvSpPr>
            <a:spLocks noGrp="1"/>
          </p:cNvSpPr>
          <p:nvPr>
            <p:ph type="body" sz="quarter" idx="22" hasCustomPrompt="1"/>
          </p:nvPr>
        </p:nvSpPr>
        <p:spPr>
          <a:xfrm>
            <a:off x="544299" y="3392421"/>
            <a:ext cx="8060802" cy="1091739"/>
          </a:xfrm>
          <a:prstGeom prst="rect">
            <a:avLst/>
          </a:prstGeom>
        </p:spPr>
        <p:txBody>
          <a:bodyPr>
            <a:normAutofit/>
          </a:bodyPr>
          <a:lstStyle>
            <a:lvl1pPr marL="0" indent="0">
              <a:buFontTx/>
              <a:buNone/>
              <a:defRPr sz="1500" b="1" i="0" baseline="0">
                <a:solidFill>
                  <a:schemeClr val="accent1"/>
                </a:solidFill>
              </a:defRPr>
            </a:lvl1pPr>
          </a:lstStyle>
          <a:p>
            <a:pPr lvl="0"/>
            <a:r>
              <a:rPr lang="en-GB" noProof="0" smtClean="0"/>
              <a:t>Click to edit text. Conclusion or summary based on the two boxes above may go here. The text in the box may be up to four lines in this space.</a:t>
            </a:r>
            <a:endParaRPr lang="en-GB" noProof="0"/>
          </a:p>
        </p:txBody>
      </p:sp>
      <p:sp>
        <p:nvSpPr>
          <p:cNvPr id="13" name="Text Placeholder 15"/>
          <p:cNvSpPr>
            <a:spLocks noGrp="1"/>
          </p:cNvSpPr>
          <p:nvPr>
            <p:ph type="body" sz="quarter" idx="24" hasCustomPrompt="1"/>
          </p:nvPr>
        </p:nvSpPr>
        <p:spPr>
          <a:xfrm>
            <a:off x="4769306" y="1175640"/>
            <a:ext cx="3827156" cy="60198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GB" noProof="0" smtClean="0"/>
              <a:t>Click to edit text</a:t>
            </a:r>
            <a:endParaRPr lang="en-GB" noProof="0"/>
          </a:p>
        </p:txBody>
      </p:sp>
      <p:sp>
        <p:nvSpPr>
          <p:cNvPr id="14" name="Text Placeholder 12"/>
          <p:cNvSpPr>
            <a:spLocks noGrp="1"/>
          </p:cNvSpPr>
          <p:nvPr>
            <p:ph type="body" sz="quarter" idx="25" hasCustomPrompt="1"/>
          </p:nvPr>
        </p:nvSpPr>
        <p:spPr>
          <a:xfrm>
            <a:off x="4766099" y="1853280"/>
            <a:ext cx="3839002" cy="1438560"/>
          </a:xfrm>
          <a:prstGeom prst="rect">
            <a:avLst/>
          </a:prstGeom>
        </p:spPr>
        <p:txBody>
          <a:bodyPr>
            <a:noAutofit/>
          </a:bodyPr>
          <a:lstStyle>
            <a:lvl1pPr>
              <a:defRPr sz="1125"/>
            </a:lvl1pPr>
            <a:lvl2pPr>
              <a:lnSpc>
                <a:spcPts val="1350"/>
              </a:lnSpc>
              <a:defRPr sz="1125"/>
            </a:lvl2pPr>
            <a:lvl3pPr>
              <a:lnSpc>
                <a:spcPts val="1350"/>
              </a:lnSpc>
              <a:defRPr sz="1125"/>
            </a:lvl3pPr>
            <a:lvl4pPr>
              <a:lnSpc>
                <a:spcPts val="1350"/>
              </a:lnSpc>
              <a:defRPr sz="1125"/>
            </a:lvl4pPr>
            <a:lvl5pPr>
              <a:lnSpc>
                <a:spcPts val="1350"/>
              </a:lnSpc>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 name="Slide Number Placeholder 2"/>
          <p:cNvSpPr>
            <a:spLocks noGrp="1"/>
          </p:cNvSpPr>
          <p:nvPr>
            <p:ph type="sldNum" sz="quarter" idx="26"/>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4088637065"/>
      </p:ext>
    </p:extLst>
  </p:cSld>
  <p:clrMapOvr>
    <a:masterClrMapping/>
  </p:clrMapOvr>
  <p:transition spd="slow">
    <p:push dir="u"/>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low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26" name="Text Placeholder 12"/>
          <p:cNvSpPr>
            <a:spLocks noGrp="1"/>
          </p:cNvSpPr>
          <p:nvPr>
            <p:ph type="body" sz="quarter" idx="21" hasCustomPrompt="1"/>
          </p:nvPr>
        </p:nvSpPr>
        <p:spPr>
          <a:xfrm>
            <a:off x="6756214" y="1853281"/>
            <a:ext cx="1841536" cy="2617919"/>
          </a:xfrm>
          <a:prstGeom prst="rect">
            <a:avLst/>
          </a:prstGeom>
        </p:spPr>
        <p:txBody>
          <a:bodyPr>
            <a:noAutofit/>
          </a:bodyPr>
          <a:lstStyle>
            <a:lvl1pPr marL="0" indent="-102870">
              <a:lnSpc>
                <a:spcPct val="100000"/>
              </a:lnSpc>
              <a:buClr>
                <a:schemeClr val="accent4"/>
              </a:buClr>
              <a:defRPr sz="825"/>
            </a:lvl1pPr>
            <a:lvl2pPr marL="202500" indent="-102600">
              <a:lnSpc>
                <a:spcPct val="100000"/>
              </a:lnSpc>
              <a:buClr>
                <a:schemeClr val="accent4"/>
              </a:buClr>
              <a:defRPr sz="825"/>
            </a:lvl2pPr>
            <a:lvl3pPr marL="270000" indent="-102600" algn="l">
              <a:lnSpc>
                <a:spcPct val="100000"/>
              </a:lnSpc>
              <a:buClr>
                <a:schemeClr val="accent4"/>
              </a:buClr>
              <a:defRPr sz="825"/>
            </a:lvl3pPr>
            <a:lvl4pPr marL="383400" indent="-102600">
              <a:lnSpc>
                <a:spcPct val="100000"/>
              </a:lnSpc>
              <a:buClr>
                <a:schemeClr val="accent4"/>
              </a:buClr>
              <a:defRPr sz="825"/>
            </a:lvl4pPr>
            <a:lvl5pPr marL="491400" indent="-102600">
              <a:lnSpc>
                <a:spcPct val="100000"/>
              </a:lnSpc>
              <a:buClr>
                <a:schemeClr val="accent4"/>
              </a:buClr>
              <a:defRPr sz="8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17" name="Text Placeholder 15"/>
          <p:cNvSpPr>
            <a:spLocks noGrp="1"/>
          </p:cNvSpPr>
          <p:nvPr>
            <p:ph type="body" sz="quarter" idx="23" hasCustomPrompt="1"/>
          </p:nvPr>
        </p:nvSpPr>
        <p:spPr>
          <a:xfrm>
            <a:off x="544514" y="1175640"/>
            <a:ext cx="1840033" cy="601980"/>
          </a:xfrm>
          <a:prstGeom prst="rect">
            <a:avLst/>
          </a:prstGeom>
          <a:solidFill>
            <a:schemeClr val="accent3"/>
          </a:solidFill>
        </p:spPr>
        <p:txBody>
          <a:bodyPr anchor="ctr" anchorCtr="1"/>
          <a:lstStyle>
            <a:lvl1pPr marL="0" indent="0" algn="ctr">
              <a:buFontTx/>
              <a:buNone/>
              <a:defRPr sz="975"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3" name="Text Placeholder 12"/>
          <p:cNvSpPr>
            <a:spLocks noGrp="1"/>
          </p:cNvSpPr>
          <p:nvPr>
            <p:ph type="body" sz="quarter" idx="28" hasCustomPrompt="1"/>
          </p:nvPr>
        </p:nvSpPr>
        <p:spPr>
          <a:xfrm>
            <a:off x="4685576" y="1853281"/>
            <a:ext cx="1841536" cy="2617919"/>
          </a:xfrm>
          <a:prstGeom prst="rect">
            <a:avLst/>
          </a:prstGeom>
        </p:spPr>
        <p:txBody>
          <a:bodyPr>
            <a:noAutofit/>
          </a:bodyPr>
          <a:lstStyle>
            <a:lvl1pPr marL="0" indent="-102870">
              <a:lnSpc>
                <a:spcPct val="100000"/>
              </a:lnSpc>
              <a:buClr>
                <a:schemeClr val="accent2"/>
              </a:buClr>
              <a:defRPr sz="825"/>
            </a:lvl1pPr>
            <a:lvl2pPr marL="202500" indent="-102600">
              <a:lnSpc>
                <a:spcPct val="100000"/>
              </a:lnSpc>
              <a:buClr>
                <a:schemeClr val="accent2"/>
              </a:buClr>
              <a:defRPr sz="825"/>
            </a:lvl2pPr>
            <a:lvl3pPr marL="270000" indent="-102600" algn="l">
              <a:lnSpc>
                <a:spcPct val="100000"/>
              </a:lnSpc>
              <a:buClr>
                <a:schemeClr val="accent2"/>
              </a:buClr>
              <a:defRPr sz="825"/>
            </a:lvl3pPr>
            <a:lvl4pPr marL="383400" indent="-102600">
              <a:lnSpc>
                <a:spcPct val="100000"/>
              </a:lnSpc>
              <a:buClr>
                <a:schemeClr val="accent2"/>
              </a:buClr>
              <a:defRPr sz="825"/>
            </a:lvl4pPr>
            <a:lvl5pPr marL="491400" indent="-102600">
              <a:lnSpc>
                <a:spcPct val="100000"/>
              </a:lnSpc>
              <a:buClr>
                <a:schemeClr val="accent2"/>
              </a:buClr>
              <a:defRPr sz="8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34" name="Text Placeholder 12"/>
          <p:cNvSpPr>
            <a:spLocks noGrp="1"/>
          </p:cNvSpPr>
          <p:nvPr>
            <p:ph type="body" sz="quarter" idx="29" hasCustomPrompt="1"/>
          </p:nvPr>
        </p:nvSpPr>
        <p:spPr>
          <a:xfrm>
            <a:off x="2614937" y="1853281"/>
            <a:ext cx="1841536" cy="2617919"/>
          </a:xfrm>
          <a:prstGeom prst="rect">
            <a:avLst/>
          </a:prstGeom>
        </p:spPr>
        <p:txBody>
          <a:bodyPr>
            <a:noAutofit/>
          </a:bodyPr>
          <a:lstStyle>
            <a:lvl1pPr marL="0" indent="-102870">
              <a:lnSpc>
                <a:spcPct val="100000"/>
              </a:lnSpc>
              <a:buClr>
                <a:schemeClr val="accent5"/>
              </a:buClr>
              <a:defRPr sz="825"/>
            </a:lvl1pPr>
            <a:lvl2pPr marL="202500" indent="-102600">
              <a:lnSpc>
                <a:spcPct val="100000"/>
              </a:lnSpc>
              <a:buClr>
                <a:schemeClr val="accent5"/>
              </a:buClr>
              <a:defRPr sz="825"/>
            </a:lvl2pPr>
            <a:lvl3pPr marL="270000" indent="-102600" algn="l">
              <a:lnSpc>
                <a:spcPct val="100000"/>
              </a:lnSpc>
              <a:buClr>
                <a:schemeClr val="accent5"/>
              </a:buClr>
              <a:defRPr sz="825"/>
            </a:lvl3pPr>
            <a:lvl4pPr marL="383400" indent="-102600">
              <a:lnSpc>
                <a:spcPct val="100000"/>
              </a:lnSpc>
              <a:buClr>
                <a:schemeClr val="accent5"/>
              </a:buClr>
              <a:defRPr sz="825"/>
            </a:lvl4pPr>
            <a:lvl5pPr marL="491400" indent="-102600">
              <a:lnSpc>
                <a:spcPct val="100000"/>
              </a:lnSpc>
              <a:buClr>
                <a:schemeClr val="accent5"/>
              </a:buClr>
              <a:defRPr sz="8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35" name="Text Placeholder 12"/>
          <p:cNvSpPr>
            <a:spLocks noGrp="1"/>
          </p:cNvSpPr>
          <p:nvPr>
            <p:ph type="body" sz="quarter" idx="30" hasCustomPrompt="1"/>
          </p:nvPr>
        </p:nvSpPr>
        <p:spPr>
          <a:xfrm>
            <a:off x="544298" y="1853281"/>
            <a:ext cx="1841536" cy="2617919"/>
          </a:xfrm>
          <a:prstGeom prst="rect">
            <a:avLst/>
          </a:prstGeom>
        </p:spPr>
        <p:txBody>
          <a:bodyPr>
            <a:noAutofit/>
          </a:bodyPr>
          <a:lstStyle>
            <a:lvl1pPr marL="0" indent="-102870">
              <a:lnSpc>
                <a:spcPct val="100000"/>
              </a:lnSpc>
              <a:buClr>
                <a:schemeClr val="accent3"/>
              </a:buClr>
              <a:defRPr sz="825"/>
            </a:lvl1pPr>
            <a:lvl2pPr marL="202500" indent="-102600">
              <a:lnSpc>
                <a:spcPct val="100000"/>
              </a:lnSpc>
              <a:buClr>
                <a:schemeClr val="accent3"/>
              </a:buClr>
              <a:defRPr sz="825"/>
            </a:lvl2pPr>
            <a:lvl3pPr marL="270000" indent="-102600" algn="l">
              <a:lnSpc>
                <a:spcPct val="100000"/>
              </a:lnSpc>
              <a:buClr>
                <a:schemeClr val="accent3"/>
              </a:buClr>
              <a:defRPr sz="825"/>
            </a:lvl3pPr>
            <a:lvl4pPr marL="383400" indent="-102600">
              <a:lnSpc>
                <a:spcPct val="100000"/>
              </a:lnSpc>
              <a:buClr>
                <a:schemeClr val="accent3"/>
              </a:buClr>
              <a:defRPr sz="825"/>
            </a:lvl4pPr>
            <a:lvl5pPr marL="491400" indent="-102600">
              <a:lnSpc>
                <a:spcPct val="100000"/>
              </a:lnSpc>
              <a:buClr>
                <a:schemeClr val="accent3"/>
              </a:buClr>
              <a:defRPr sz="8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36" name="Text Placeholder 15"/>
          <p:cNvSpPr>
            <a:spLocks noGrp="1"/>
          </p:cNvSpPr>
          <p:nvPr>
            <p:ph type="body" sz="quarter" idx="31" hasCustomPrompt="1"/>
          </p:nvPr>
        </p:nvSpPr>
        <p:spPr>
          <a:xfrm>
            <a:off x="2618032" y="1175640"/>
            <a:ext cx="1840033" cy="601980"/>
          </a:xfrm>
          <a:prstGeom prst="rect">
            <a:avLst/>
          </a:prstGeom>
          <a:solidFill>
            <a:schemeClr val="accent5"/>
          </a:solidFill>
        </p:spPr>
        <p:txBody>
          <a:bodyPr anchor="ctr" anchorCtr="1"/>
          <a:lstStyle>
            <a:lvl1pPr marL="0" indent="0" algn="ctr">
              <a:buFontTx/>
              <a:buNone/>
              <a:defRPr sz="975"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7" name="Text Placeholder 15"/>
          <p:cNvSpPr>
            <a:spLocks noGrp="1"/>
          </p:cNvSpPr>
          <p:nvPr>
            <p:ph type="body" sz="quarter" idx="32" hasCustomPrompt="1"/>
          </p:nvPr>
        </p:nvSpPr>
        <p:spPr>
          <a:xfrm>
            <a:off x="4682910" y="1175640"/>
            <a:ext cx="1840033" cy="601980"/>
          </a:xfrm>
          <a:prstGeom prst="rect">
            <a:avLst/>
          </a:prstGeom>
          <a:solidFill>
            <a:schemeClr val="accent2"/>
          </a:solidFill>
        </p:spPr>
        <p:txBody>
          <a:bodyPr anchor="ctr" anchorCtr="1"/>
          <a:lstStyle>
            <a:lvl1pPr marL="0" indent="0" algn="ctr">
              <a:buFontTx/>
              <a:buNone/>
              <a:defRPr sz="975"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8" name="Text Placeholder 15"/>
          <p:cNvSpPr>
            <a:spLocks noGrp="1"/>
          </p:cNvSpPr>
          <p:nvPr>
            <p:ph type="body" sz="quarter" idx="33" hasCustomPrompt="1"/>
          </p:nvPr>
        </p:nvSpPr>
        <p:spPr>
          <a:xfrm>
            <a:off x="6765068" y="1175640"/>
            <a:ext cx="1840033" cy="601980"/>
          </a:xfrm>
          <a:prstGeom prst="rect">
            <a:avLst/>
          </a:prstGeom>
          <a:solidFill>
            <a:schemeClr val="accent4"/>
          </a:solidFill>
        </p:spPr>
        <p:txBody>
          <a:bodyPr anchor="ctr" anchorCtr="1"/>
          <a:lstStyle>
            <a:lvl1pPr marL="0" indent="0" algn="ctr">
              <a:buFontTx/>
              <a:buNone/>
              <a:defRPr sz="975"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 name="Slide Number Placeholder 2"/>
          <p:cNvSpPr>
            <a:spLocks noGrp="1"/>
          </p:cNvSpPr>
          <p:nvPr>
            <p:ph type="sldNum" sz="quarter" idx="34"/>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644005995"/>
      </p:ext>
    </p:extLst>
  </p:cSld>
  <p:clrMapOvr>
    <a:masterClrMapping/>
  </p:clrMapOvr>
  <p:transition spd="slow">
    <p:push dir="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552764" y="1091939"/>
            <a:ext cx="8048057" cy="304688"/>
          </a:xfrm>
          <a:prstGeom prst="rect">
            <a:avLst/>
          </a:prstGeom>
        </p:spPr>
        <p:txBody>
          <a:bodyPr lIns="144000" rIns="144000">
            <a:normAutofit/>
          </a:bodyPr>
          <a:lstStyle>
            <a:lvl1pPr marL="0" indent="0">
              <a:buFontTx/>
              <a:buNone/>
              <a:defRPr sz="1500" b="1" i="0"/>
            </a:lvl1pPr>
          </a:lstStyle>
          <a:p>
            <a:pPr lvl="0"/>
            <a:r>
              <a:rPr lang="en-GB" noProof="0" smtClean="0"/>
              <a:t>Name</a:t>
            </a:r>
            <a:endParaRPr lang="en-GB" noProof="0"/>
          </a:p>
        </p:txBody>
      </p:sp>
      <p:sp>
        <p:nvSpPr>
          <p:cNvPr id="8" name="Text Placeholder 2"/>
          <p:cNvSpPr>
            <a:spLocks noGrp="1"/>
          </p:cNvSpPr>
          <p:nvPr>
            <p:ph idx="13" hasCustomPrompt="1"/>
          </p:nvPr>
        </p:nvSpPr>
        <p:spPr bwMode="auto">
          <a:xfrm>
            <a:off x="552764" y="1420537"/>
            <a:ext cx="8044541" cy="50917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55688" indent="0">
              <a:buNone/>
              <a:defRPr/>
            </a:lvl1pPr>
            <a:lvl2pPr marL="204188" indent="0">
              <a:buNone/>
              <a:defRPr/>
            </a:lvl2pPr>
            <a:lvl3pPr marL="403988" indent="0">
              <a:buNone/>
              <a:defRPr/>
            </a:lvl3pPr>
            <a:lvl4pPr marL="616967" indent="0">
              <a:buNone/>
              <a:defRPr/>
            </a:lvl4pPr>
            <a:lvl5pPr marL="778967" indent="0">
              <a:buNone/>
              <a:defRPr/>
            </a:lvl5pPr>
          </a:lstStyle>
          <a:p>
            <a:r>
              <a:rPr lang="en-GB" noProof="0" smtClean="0"/>
              <a:t>Title</a:t>
            </a:r>
            <a:endParaRPr lang="en-GB" noProof="0"/>
          </a:p>
        </p:txBody>
      </p:sp>
      <p:sp>
        <p:nvSpPr>
          <p:cNvPr id="4" name="Title 3"/>
          <p:cNvSpPr>
            <a:spLocks noGrp="1"/>
          </p:cNvSpPr>
          <p:nvPr>
            <p:ph type="title" hasCustomPrompt="1"/>
          </p:nvPr>
        </p:nvSpPr>
        <p:spPr/>
        <p:txBody>
          <a:bodyPr/>
          <a:lstStyle/>
          <a:p>
            <a:r>
              <a:rPr lang="en-GB" noProof="0" smtClean="0"/>
              <a:t>Contact Information</a:t>
            </a:r>
            <a:endParaRPr lang="en-GB" noProof="0"/>
          </a:p>
        </p:txBody>
      </p:sp>
      <p:sp>
        <p:nvSpPr>
          <p:cNvPr id="10" name="Text Placeholder 2"/>
          <p:cNvSpPr>
            <a:spLocks noGrp="1"/>
          </p:cNvSpPr>
          <p:nvPr>
            <p:ph idx="16" hasCustomPrompt="1"/>
          </p:nvPr>
        </p:nvSpPr>
        <p:spPr bwMode="auto">
          <a:xfrm>
            <a:off x="963607" y="3016176"/>
            <a:ext cx="7595542" cy="249459"/>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55688" indent="0">
              <a:buNone/>
              <a:defRPr/>
            </a:lvl1pPr>
            <a:lvl2pPr marL="204188" indent="0">
              <a:buNone/>
              <a:defRPr/>
            </a:lvl2pPr>
            <a:lvl3pPr marL="403988" indent="0">
              <a:buNone/>
              <a:defRPr/>
            </a:lvl3pPr>
            <a:lvl4pPr marL="616967" indent="0">
              <a:buNone/>
              <a:defRPr/>
            </a:lvl4pPr>
            <a:lvl5pPr marL="778967" indent="0">
              <a:buNone/>
              <a:defRPr/>
            </a:lvl5pPr>
          </a:lstStyle>
          <a:p>
            <a:pPr lvl="0"/>
            <a:r>
              <a:rPr lang="en-GB" noProof="0" smtClean="0"/>
              <a:t>+00 (0)00 0000 0000</a:t>
            </a:r>
            <a:endParaRPr lang="en-GB" noProof="0"/>
          </a:p>
        </p:txBody>
      </p:sp>
      <p:sp>
        <p:nvSpPr>
          <p:cNvPr id="11" name="Text Placeholder 2"/>
          <p:cNvSpPr>
            <a:spLocks noGrp="1"/>
          </p:cNvSpPr>
          <p:nvPr>
            <p:ph idx="17" hasCustomPrompt="1"/>
          </p:nvPr>
        </p:nvSpPr>
        <p:spPr bwMode="auto">
          <a:xfrm>
            <a:off x="539102" y="4171404"/>
            <a:ext cx="7995299" cy="28629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55688" indent="0">
              <a:buNone/>
              <a:defRPr b="1" i="0">
                <a:solidFill>
                  <a:schemeClr val="accent1"/>
                </a:solidFill>
              </a:defRPr>
            </a:lvl1pPr>
            <a:lvl2pPr marL="204188" indent="0">
              <a:buNone/>
              <a:defRPr/>
            </a:lvl2pPr>
            <a:lvl3pPr marL="403988" indent="0">
              <a:buNone/>
              <a:defRPr/>
            </a:lvl3pPr>
            <a:lvl4pPr marL="616967" indent="0">
              <a:buNone/>
              <a:defRPr/>
            </a:lvl4pPr>
            <a:lvl5pPr marL="778967" indent="0">
              <a:buNone/>
              <a:defRPr/>
            </a:lvl5pPr>
          </a:lstStyle>
          <a:p>
            <a:pPr lvl="0"/>
            <a:r>
              <a:rPr lang="en-GB" noProof="0" smtClean="0"/>
              <a:t>www.gs1.org</a:t>
            </a:r>
            <a:endParaRPr lang="en-GB" noProof="0"/>
          </a:p>
        </p:txBody>
      </p:sp>
      <p:sp>
        <p:nvSpPr>
          <p:cNvPr id="13" name="Text Placeholder 2"/>
          <p:cNvSpPr>
            <a:spLocks noGrp="1"/>
          </p:cNvSpPr>
          <p:nvPr>
            <p:ph idx="19" hasCustomPrompt="1"/>
          </p:nvPr>
        </p:nvSpPr>
        <p:spPr bwMode="auto">
          <a:xfrm>
            <a:off x="963607" y="3787228"/>
            <a:ext cx="7595542" cy="246938"/>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55688" indent="0">
              <a:buNone/>
              <a:defRPr/>
            </a:lvl1pPr>
            <a:lvl2pPr marL="204188" indent="0">
              <a:buNone/>
              <a:defRPr/>
            </a:lvl2pPr>
            <a:lvl3pPr marL="403988" indent="0">
              <a:buNone/>
              <a:defRPr/>
            </a:lvl3pPr>
            <a:lvl4pPr marL="616967" indent="0">
              <a:buNone/>
              <a:defRPr/>
            </a:lvl4pPr>
            <a:lvl5pPr marL="778967" indent="0">
              <a:buNone/>
              <a:defRPr/>
            </a:lvl5pPr>
          </a:lstStyle>
          <a:p>
            <a:pPr lvl="0"/>
            <a:r>
              <a:rPr lang="en-GB" noProof="0" smtClean="0"/>
              <a:t>name@gs1.org</a:t>
            </a:r>
            <a:endParaRPr lang="en-GB" noProof="0"/>
          </a:p>
        </p:txBody>
      </p:sp>
      <p:sp>
        <p:nvSpPr>
          <p:cNvPr id="17" name="Text Placeholder 2"/>
          <p:cNvSpPr>
            <a:spLocks noGrp="1"/>
          </p:cNvSpPr>
          <p:nvPr>
            <p:ph idx="20" hasCustomPrompt="1"/>
          </p:nvPr>
        </p:nvSpPr>
        <p:spPr bwMode="auto">
          <a:xfrm>
            <a:off x="963607" y="3275714"/>
            <a:ext cx="7595542" cy="244419"/>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55688" indent="0">
              <a:buNone/>
              <a:defRPr/>
            </a:lvl1pPr>
            <a:lvl2pPr marL="204188" indent="0">
              <a:buNone/>
              <a:defRPr/>
            </a:lvl2pPr>
            <a:lvl3pPr marL="403988" indent="0">
              <a:buNone/>
              <a:defRPr/>
            </a:lvl3pPr>
            <a:lvl4pPr marL="616967" indent="0">
              <a:buNone/>
              <a:defRPr/>
            </a:lvl4pPr>
            <a:lvl5pPr marL="778967" indent="0">
              <a:buNone/>
              <a:defRPr/>
            </a:lvl5pPr>
          </a:lstStyle>
          <a:p>
            <a:pPr lvl="0"/>
            <a:r>
              <a:rPr lang="en-GB" noProof="0" smtClean="0"/>
              <a:t>+00 (0)00 0000 0000</a:t>
            </a:r>
            <a:endParaRPr lang="en-GB" noProof="0"/>
          </a:p>
        </p:txBody>
      </p:sp>
      <p:sp>
        <p:nvSpPr>
          <p:cNvPr id="18" name="Text Placeholder 2"/>
          <p:cNvSpPr>
            <a:spLocks noGrp="1"/>
          </p:cNvSpPr>
          <p:nvPr>
            <p:ph idx="21" hasCustomPrompt="1"/>
          </p:nvPr>
        </p:nvSpPr>
        <p:spPr bwMode="auto">
          <a:xfrm>
            <a:off x="963607" y="3530212"/>
            <a:ext cx="7595542" cy="246938"/>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55688" indent="0">
              <a:buNone/>
              <a:defRPr/>
            </a:lvl1pPr>
            <a:lvl2pPr marL="204188" indent="0">
              <a:buNone/>
              <a:defRPr/>
            </a:lvl2pPr>
            <a:lvl3pPr marL="403988" indent="0">
              <a:buNone/>
              <a:defRPr/>
            </a:lvl3pPr>
            <a:lvl4pPr marL="616967" indent="0">
              <a:buNone/>
              <a:defRPr/>
            </a:lvl4pPr>
            <a:lvl5pPr marL="778967" indent="0">
              <a:buNone/>
              <a:defRPr/>
            </a:lvl5pPr>
          </a:lstStyle>
          <a:p>
            <a:pPr lvl="0"/>
            <a:r>
              <a:rPr lang="en-GB" noProof="0" smtClean="0"/>
              <a:t>+00 (0)00 0000 0000</a:t>
            </a:r>
            <a:endParaRPr lang="en-GB" noProof="0"/>
          </a:p>
        </p:txBody>
      </p:sp>
      <p:sp>
        <p:nvSpPr>
          <p:cNvPr id="19" name="Text Placeholder 2"/>
          <p:cNvSpPr>
            <a:spLocks noGrp="1"/>
          </p:cNvSpPr>
          <p:nvPr>
            <p:ph idx="22" hasCustomPrompt="1"/>
          </p:nvPr>
        </p:nvSpPr>
        <p:spPr bwMode="auto">
          <a:xfrm>
            <a:off x="552764" y="1984095"/>
            <a:ext cx="8044541" cy="99335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55688" indent="0">
              <a:buNone/>
              <a:defRPr b="0" baseline="0"/>
            </a:lvl1pPr>
            <a:lvl2pPr marL="204188" indent="0">
              <a:buNone/>
              <a:defRPr/>
            </a:lvl2pPr>
            <a:lvl3pPr marL="403988" indent="0">
              <a:buNone/>
              <a:defRPr/>
            </a:lvl3pPr>
            <a:lvl4pPr marL="616967" indent="0">
              <a:buNone/>
              <a:defRPr/>
            </a:lvl4pPr>
            <a:lvl5pPr marL="778967" indent="0">
              <a:buNone/>
              <a:defRPr/>
            </a:lvl5pPr>
          </a:lstStyle>
          <a:p>
            <a:pPr lvl="0"/>
            <a:r>
              <a:rPr lang="en-GB" noProof="0" smtClean="0"/>
              <a:t>GS1 Address</a:t>
            </a:r>
            <a:endParaRPr lang="en-GB" noProof="0"/>
          </a:p>
        </p:txBody>
      </p:sp>
      <p:sp>
        <p:nvSpPr>
          <p:cNvPr id="21" name="Content Placeholder 20"/>
          <p:cNvSpPr>
            <a:spLocks noGrp="1"/>
          </p:cNvSpPr>
          <p:nvPr>
            <p:ph sz="quarter" idx="23" hasCustomPrompt="1"/>
          </p:nvPr>
        </p:nvSpPr>
        <p:spPr>
          <a:xfrm>
            <a:off x="506107" y="3017322"/>
            <a:ext cx="438450" cy="247372"/>
          </a:xfrm>
          <a:prstGeom prst="rect">
            <a:avLst/>
          </a:prstGeom>
        </p:spPr>
        <p:txBody>
          <a:bodyPr vert="horz" lIns="144000"/>
          <a:lstStyle>
            <a:lvl1pPr marL="55688" indent="0">
              <a:spcBef>
                <a:spcPts val="0"/>
              </a:spcBef>
              <a:buFontTx/>
              <a:buNone/>
              <a:defRPr b="1" i="0"/>
            </a:lvl1pPr>
            <a:lvl2pPr marL="204188" indent="0">
              <a:spcBef>
                <a:spcPts val="0"/>
              </a:spcBef>
              <a:buFontTx/>
              <a:buNone/>
              <a:defRPr b="1" i="0"/>
            </a:lvl2pPr>
            <a:lvl3pPr marL="403988" indent="0">
              <a:spcBef>
                <a:spcPts val="0"/>
              </a:spcBef>
              <a:buFontTx/>
              <a:buNone/>
              <a:defRPr b="1" i="0"/>
            </a:lvl3pPr>
            <a:lvl4pPr marL="0" indent="0">
              <a:spcBef>
                <a:spcPts val="0"/>
              </a:spcBef>
              <a:buFontTx/>
              <a:buNone/>
              <a:defRPr sz="1350" b="1" i="0"/>
            </a:lvl4pPr>
            <a:lvl5pPr marL="778967" indent="0">
              <a:spcBef>
                <a:spcPts val="0"/>
              </a:spcBef>
              <a:buFontTx/>
              <a:buNone/>
              <a:defRPr b="1" i="0"/>
            </a:lvl5pPr>
          </a:lstStyle>
          <a:p>
            <a:pPr lvl="3"/>
            <a:r>
              <a:rPr lang="en-GB" noProof="0" smtClean="0"/>
              <a:t>T</a:t>
            </a:r>
            <a:endParaRPr lang="en-GB" noProof="0"/>
          </a:p>
        </p:txBody>
      </p:sp>
      <p:sp>
        <p:nvSpPr>
          <p:cNvPr id="23" name="Content Placeholder 20"/>
          <p:cNvSpPr>
            <a:spLocks noGrp="1"/>
          </p:cNvSpPr>
          <p:nvPr>
            <p:ph sz="quarter" idx="24" hasCustomPrompt="1"/>
          </p:nvPr>
        </p:nvSpPr>
        <p:spPr>
          <a:xfrm>
            <a:off x="506107" y="3273797"/>
            <a:ext cx="438450" cy="247372"/>
          </a:xfrm>
          <a:prstGeom prst="rect">
            <a:avLst/>
          </a:prstGeom>
        </p:spPr>
        <p:txBody>
          <a:bodyPr vert="horz" lIns="144000"/>
          <a:lstStyle>
            <a:lvl1pPr marL="55688" indent="0">
              <a:spcBef>
                <a:spcPts val="0"/>
              </a:spcBef>
              <a:buFontTx/>
              <a:buNone/>
              <a:defRPr b="1" i="0"/>
            </a:lvl1pPr>
            <a:lvl2pPr marL="204188" indent="0">
              <a:spcBef>
                <a:spcPts val="0"/>
              </a:spcBef>
              <a:buFontTx/>
              <a:buNone/>
              <a:defRPr b="1" i="0"/>
            </a:lvl2pPr>
            <a:lvl3pPr marL="403988" indent="0">
              <a:spcBef>
                <a:spcPts val="0"/>
              </a:spcBef>
              <a:buFontTx/>
              <a:buNone/>
              <a:defRPr b="1" i="0"/>
            </a:lvl3pPr>
            <a:lvl4pPr marL="0" indent="0">
              <a:spcBef>
                <a:spcPts val="0"/>
              </a:spcBef>
              <a:buFontTx/>
              <a:buNone/>
              <a:defRPr sz="1350" b="1" i="0"/>
            </a:lvl4pPr>
            <a:lvl5pPr marL="778967" indent="0">
              <a:spcBef>
                <a:spcPts val="0"/>
              </a:spcBef>
              <a:buFontTx/>
              <a:buNone/>
              <a:defRPr b="1" i="0"/>
            </a:lvl5pPr>
          </a:lstStyle>
          <a:p>
            <a:pPr lvl="3"/>
            <a:r>
              <a:rPr lang="en-GB" noProof="0" smtClean="0"/>
              <a:t>D</a:t>
            </a:r>
            <a:endParaRPr lang="en-GB" noProof="0"/>
          </a:p>
        </p:txBody>
      </p:sp>
      <p:sp>
        <p:nvSpPr>
          <p:cNvPr id="24" name="Content Placeholder 20"/>
          <p:cNvSpPr>
            <a:spLocks noGrp="1"/>
          </p:cNvSpPr>
          <p:nvPr>
            <p:ph sz="quarter" idx="25" hasCustomPrompt="1"/>
          </p:nvPr>
        </p:nvSpPr>
        <p:spPr>
          <a:xfrm>
            <a:off x="506107" y="3530271"/>
            <a:ext cx="438450" cy="247372"/>
          </a:xfrm>
          <a:prstGeom prst="rect">
            <a:avLst/>
          </a:prstGeom>
        </p:spPr>
        <p:txBody>
          <a:bodyPr vert="horz" lIns="144000"/>
          <a:lstStyle>
            <a:lvl1pPr marL="55688" indent="0">
              <a:spcBef>
                <a:spcPts val="0"/>
              </a:spcBef>
              <a:buFontTx/>
              <a:buNone/>
              <a:defRPr b="1" i="0"/>
            </a:lvl1pPr>
            <a:lvl2pPr marL="204188" indent="0">
              <a:spcBef>
                <a:spcPts val="0"/>
              </a:spcBef>
              <a:buFontTx/>
              <a:buNone/>
              <a:defRPr b="1" i="0"/>
            </a:lvl2pPr>
            <a:lvl3pPr marL="403988" indent="0">
              <a:spcBef>
                <a:spcPts val="0"/>
              </a:spcBef>
              <a:buFontTx/>
              <a:buNone/>
              <a:defRPr b="1" i="0"/>
            </a:lvl3pPr>
            <a:lvl4pPr marL="0" indent="0">
              <a:spcBef>
                <a:spcPts val="0"/>
              </a:spcBef>
              <a:buFontTx/>
              <a:buNone/>
              <a:defRPr sz="1350" b="1" i="0"/>
            </a:lvl4pPr>
            <a:lvl5pPr marL="778967" indent="0">
              <a:spcBef>
                <a:spcPts val="0"/>
              </a:spcBef>
              <a:buFontTx/>
              <a:buNone/>
              <a:defRPr b="1" i="0"/>
            </a:lvl5pPr>
          </a:lstStyle>
          <a:p>
            <a:pPr lvl="3"/>
            <a:r>
              <a:rPr lang="en-GB" noProof="0" smtClean="0"/>
              <a:t>M</a:t>
            </a:r>
            <a:endParaRPr lang="en-GB" noProof="0"/>
          </a:p>
        </p:txBody>
      </p:sp>
      <p:sp>
        <p:nvSpPr>
          <p:cNvPr id="25" name="Content Placeholder 20"/>
          <p:cNvSpPr>
            <a:spLocks noGrp="1"/>
          </p:cNvSpPr>
          <p:nvPr>
            <p:ph sz="quarter" idx="26" hasCustomPrompt="1"/>
          </p:nvPr>
        </p:nvSpPr>
        <p:spPr>
          <a:xfrm>
            <a:off x="506107" y="3786747"/>
            <a:ext cx="438450" cy="247372"/>
          </a:xfrm>
          <a:prstGeom prst="rect">
            <a:avLst/>
          </a:prstGeom>
        </p:spPr>
        <p:txBody>
          <a:bodyPr vert="horz" lIns="144000"/>
          <a:lstStyle>
            <a:lvl1pPr marL="55688" indent="0">
              <a:spcBef>
                <a:spcPts val="0"/>
              </a:spcBef>
              <a:buFontTx/>
              <a:buNone/>
              <a:defRPr b="1" i="0"/>
            </a:lvl1pPr>
            <a:lvl2pPr marL="204188" indent="0">
              <a:spcBef>
                <a:spcPts val="0"/>
              </a:spcBef>
              <a:buFontTx/>
              <a:buNone/>
              <a:defRPr b="1" i="0"/>
            </a:lvl2pPr>
            <a:lvl3pPr marL="403988" indent="0">
              <a:spcBef>
                <a:spcPts val="0"/>
              </a:spcBef>
              <a:buFontTx/>
              <a:buNone/>
              <a:defRPr b="1" i="0"/>
            </a:lvl3pPr>
            <a:lvl4pPr marL="0" indent="0">
              <a:spcBef>
                <a:spcPts val="0"/>
              </a:spcBef>
              <a:buFontTx/>
              <a:buNone/>
              <a:defRPr sz="1350" b="1" i="0"/>
            </a:lvl4pPr>
            <a:lvl5pPr marL="778967" indent="0">
              <a:spcBef>
                <a:spcPts val="0"/>
              </a:spcBef>
              <a:buFontTx/>
              <a:buNone/>
              <a:defRPr b="1" i="0"/>
            </a:lvl5pPr>
          </a:lstStyle>
          <a:p>
            <a:pPr lvl="3"/>
            <a:r>
              <a:rPr lang="en-GB" noProof="0" smtClean="0"/>
              <a:t>E</a:t>
            </a:r>
            <a:endParaRPr lang="en-GB" noProof="0"/>
          </a:p>
        </p:txBody>
      </p:sp>
      <p:sp>
        <p:nvSpPr>
          <p:cNvPr id="2" name="Slide Number Placeholder 1"/>
          <p:cNvSpPr>
            <a:spLocks noGrp="1"/>
          </p:cNvSpPr>
          <p:nvPr>
            <p:ph type="sldNum" sz="quarter" idx="27"/>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4190959595"/>
      </p:ext>
    </p:extLst>
  </p:cSld>
  <p:clrMapOvr>
    <a:masterClrMapping/>
  </p:clrMapOvr>
  <p:transition spd="slow">
    <p:push dir="u"/>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es-ES">
              <a:solidFill>
                <a:srgbClr val="454545"/>
              </a:solidFill>
            </a:endParaRPr>
          </a:p>
        </p:txBody>
      </p:sp>
      <p:sp>
        <p:nvSpPr>
          <p:cNvPr id="5"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es-ES">
              <a:solidFill>
                <a:srgbClr val="454545"/>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578C48-8A39-410A-B458-4A1BB679294B}" type="slidenum">
              <a:rPr lang="es-ES"/>
              <a:pPr>
                <a:defRPr/>
              </a:pPr>
              <a:t>‹#›</a:t>
            </a:fld>
            <a:endParaRPr lang="es-ES"/>
          </a:p>
        </p:txBody>
      </p:sp>
    </p:spTree>
    <p:extLst>
      <p:ext uri="{BB962C8B-B14F-4D97-AF65-F5344CB8AC3E}">
        <p14:creationId xmlns:p14="http://schemas.microsoft.com/office/powerpoint/2010/main" val="2885027849"/>
      </p:ext>
    </p:extLst>
  </p:cSld>
  <p:clrMapOvr>
    <a:masterClrMapping/>
  </p:clrMapOvr>
  <p:transition spd="slow">
    <p:push dir="u"/>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a:t>
            </a:r>
            <a:r>
              <a:rPr lang="en-GB" noProof="0" dirty="0" smtClean="0"/>
              <a:t>Title</a:t>
            </a:r>
            <a:endParaRPr lang="en-GB" noProof="0" dirty="0"/>
          </a:p>
        </p:txBody>
      </p:sp>
      <p:sp>
        <p:nvSpPr>
          <p:cNvPr id="3" name="Slide Number Placeholder 2"/>
          <p:cNvSpPr>
            <a:spLocks noGrp="1"/>
          </p:cNvSpPr>
          <p:nvPr>
            <p:ph type="sldNum" sz="quarter" idx="10"/>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3768613282"/>
      </p:ext>
    </p:extLst>
  </p:cSld>
  <p:clrMapOvr>
    <a:masterClrMapping/>
  </p:clrMapOvr>
  <p:transition spd="slow">
    <p:push dir="u"/>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GB" noProof="0" smtClean="0"/>
              <a:t>Click to Edit Title</a:t>
            </a:r>
            <a:endParaRPr lang="en-GB" noProof="0"/>
          </a:p>
        </p:txBody>
      </p:sp>
      <p:sp>
        <p:nvSpPr>
          <p:cNvPr id="8" name="Text Placeholder 2"/>
          <p:cNvSpPr>
            <a:spLocks noGrp="1"/>
          </p:cNvSpPr>
          <p:nvPr>
            <p:ph idx="11" hasCustomPrompt="1"/>
          </p:nvPr>
        </p:nvSpPr>
        <p:spPr bwMode="auto">
          <a:xfrm>
            <a:off x="552764" y="1091407"/>
            <a:ext cx="8043777" cy="340915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377580738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Line Introduction 2">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0"/>
            <a:ext cx="8246492" cy="870872"/>
          </a:xfrm>
          <a:prstGeom prst="rect">
            <a:avLst/>
          </a:prstGeom>
        </p:spPr>
        <p:txBody>
          <a:bodyPr>
            <a:noAutofit/>
          </a:bodyPr>
          <a:lstStyle>
            <a:lvl1pPr marL="0" marR="0" indent="0" algn="r" defTabSz="457155" rtl="1" eaLnBrk="1" fontAlgn="base" latinLnBrk="0" hangingPunct="1">
              <a:lnSpc>
                <a:spcPct val="100000"/>
              </a:lnSpc>
              <a:spcBef>
                <a:spcPct val="20000"/>
              </a:spcBef>
              <a:spcAft>
                <a:spcPct val="0"/>
              </a:spcAft>
              <a:buClr>
                <a:schemeClr val="accent1"/>
              </a:buClr>
              <a:buSzTx/>
              <a:buFontTx/>
              <a:buNone/>
              <a:tabLst/>
              <a:defRPr sz="2000" b="1" i="0">
                <a:solidFill>
                  <a:schemeClr val="accent1"/>
                </a:solidFill>
                <a:cs typeface="B Roya" pitchFamily="2" charset="-78"/>
              </a:defRPr>
            </a:lvl1pPr>
          </a:lstStyle>
          <a:p>
            <a:pPr algn="r" rtl="1"/>
            <a:r>
              <a:rPr lang="fa-IR" dirty="0" smtClean="0">
                <a:cs typeface="B Roya" pitchFamily="2" charset="-78"/>
              </a:rPr>
              <a:t>براي ويرايش متن، ايده اصلي، نقل قول و يا هر عبارت سه خطي كليك كنيد</a:t>
            </a:r>
            <a:endParaRPr lang="en-GB" dirty="0">
              <a:cs typeface="B Roya" pitchFamily="2" charset="-78"/>
            </a:endParaRPr>
          </a:p>
        </p:txBody>
      </p:sp>
      <p:sp>
        <p:nvSpPr>
          <p:cNvPr id="4" name="Title 3"/>
          <p:cNvSpPr>
            <a:spLocks noGrp="1"/>
          </p:cNvSpPr>
          <p:nvPr>
            <p:ph type="title" hasCustomPrompt="1"/>
          </p:nvPr>
        </p:nvSpPr>
        <p:spPr/>
        <p:txBody>
          <a:bodyPr/>
          <a:lstStyle>
            <a:lvl1pPr rtl="1">
              <a:defRPr b="1">
                <a:cs typeface="B Roya" pitchFamily="2" charset="-78"/>
              </a:defRPr>
            </a:lvl1pPr>
          </a:lstStyle>
          <a:p>
            <a:pPr rtl="1"/>
            <a:r>
              <a:rPr lang="fa-IR" dirty="0" smtClean="0">
                <a:cs typeface="B Roya" pitchFamily="2" charset="-78"/>
              </a:rPr>
              <a:t>براي ويرايش عنوان كليك كنيد</a:t>
            </a:r>
            <a:endParaRPr lang="en-GB" dirty="0"/>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7" name="Text Placeholder 2"/>
          <p:cNvSpPr>
            <a:spLocks noGrp="1"/>
          </p:cNvSpPr>
          <p:nvPr>
            <p:ph idx="15" hasCustomPrompt="1"/>
          </p:nvPr>
        </p:nvSpPr>
        <p:spPr bwMode="auto">
          <a:xfrm>
            <a:off x="447720" y="2057401"/>
            <a:ext cx="8241707" cy="234609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360000" marR="0" indent="-285750" algn="r" defTabSz="457155" rtl="1" eaLnBrk="1" fontAlgn="base" latinLnBrk="0" hangingPunct="1">
              <a:lnSpc>
                <a:spcPct val="100000"/>
              </a:lnSpc>
              <a:spcBef>
                <a:spcPts val="400"/>
              </a:spcBef>
              <a:spcAft>
                <a:spcPct val="0"/>
              </a:spcAft>
              <a:buClr>
                <a:schemeClr val="accent1"/>
              </a:buClr>
              <a:buSzTx/>
              <a:buFont typeface="Arial"/>
              <a:buChar char="•"/>
              <a:tabLst/>
              <a:defRPr sz="1500" b="1">
                <a:cs typeface="B Roya" pitchFamily="2" charset="-78"/>
              </a:defRPr>
            </a:lvl1pPr>
            <a:lvl2pPr algn="r" rtl="1">
              <a:defRPr sz="1500" b="1">
                <a:cs typeface="B Roya" pitchFamily="2" charset="-78"/>
              </a:defRPr>
            </a:lvl2pPr>
            <a:lvl3pPr algn="r" rtl="1">
              <a:defRPr sz="1500" b="1">
                <a:cs typeface="B Roya" pitchFamily="2" charset="-78"/>
              </a:defRPr>
            </a:lvl3pPr>
            <a:lvl4pPr algn="r" rtl="1">
              <a:defRPr sz="1500" b="1">
                <a:cs typeface="B Roya" pitchFamily="2" charset="-78"/>
              </a:defRPr>
            </a:lvl4pPr>
            <a:lvl5pPr algn="r" rtl="1">
              <a:defRPr sz="1500" b="1">
                <a:cs typeface="B Roya" pitchFamily="2" charset="-78"/>
              </a:defRPr>
            </a:lvl5pPr>
          </a:lstStyle>
          <a:p>
            <a:pPr marL="360000" marR="0" lvl="0" indent="-285750" algn="r" defTabSz="457155" rtl="1" eaLnBrk="1" fontAlgn="base" latinLnBrk="0" hangingPunct="1">
              <a:lnSpc>
                <a:spcPct val="100000"/>
              </a:lnSpc>
              <a:spcBef>
                <a:spcPts val="400"/>
              </a:spcBef>
              <a:spcAft>
                <a:spcPct val="0"/>
              </a:spcAft>
              <a:buClr>
                <a:schemeClr val="accent1"/>
              </a:buClr>
              <a:buSzTx/>
              <a:buFont typeface="Arial"/>
              <a:buChar char="•"/>
              <a:tabLst/>
              <a:defRPr/>
            </a:pPr>
            <a:r>
              <a:rPr lang="fa-IR" dirty="0" smtClean="0">
                <a:cs typeface="B Roya" pitchFamily="2" charset="-78"/>
              </a:rPr>
              <a:t>متن را اينجا اضافه كنيد</a:t>
            </a:r>
            <a:r>
              <a:rPr lang="fa-IR" noProof="0" dirty="0" smtClean="0"/>
              <a:t>		</a:t>
            </a:r>
            <a:endParaRPr lang="en-GB" noProof="0" dirty="0" smtClean="0"/>
          </a:p>
          <a:p>
            <a:pPr lvl="1"/>
            <a:r>
              <a:rPr lang="fa-IR" noProof="0" dirty="0" smtClean="0"/>
              <a:t>سطح دوم</a:t>
            </a:r>
            <a:endParaRPr lang="en-GB" noProof="0" dirty="0" smtClean="0"/>
          </a:p>
          <a:p>
            <a:pPr lvl="2"/>
            <a:r>
              <a:rPr lang="fa-IR" noProof="0" dirty="0" smtClean="0"/>
              <a:t>سطح سوم</a:t>
            </a:r>
            <a:endParaRPr lang="en-GB" noProof="0" dirty="0" smtClean="0"/>
          </a:p>
          <a:p>
            <a:pPr lvl="3"/>
            <a:r>
              <a:rPr lang="fa-IR" noProof="0" dirty="0" smtClean="0"/>
              <a:t>سطح چهارم</a:t>
            </a:r>
            <a:endParaRPr lang="en-GB" noProof="0" dirty="0" smtClean="0"/>
          </a:p>
          <a:p>
            <a:pPr lvl="4"/>
            <a:r>
              <a:rPr lang="fa-IR" noProof="0" dirty="0" smtClean="0"/>
              <a:t>سطح پنجم</a:t>
            </a:r>
            <a:endParaRPr lang="en-GB" noProof="0" dirty="0"/>
          </a:p>
        </p:txBody>
      </p:sp>
    </p:spTree>
    <p:extLst>
      <p:ext uri="{BB962C8B-B14F-4D97-AF65-F5344CB8AC3E}">
        <p14:creationId xmlns:p14="http://schemas.microsoft.com/office/powerpoint/2010/main" val="2716165612"/>
      </p:ext>
    </p:extLst>
  </p:cSld>
  <p:clrMapOvr>
    <a:masterClrMapping/>
  </p:clrMapOvr>
  <p:transition spd="slow">
    <p:push dir="u"/>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 with Headin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552764" y="1091939"/>
            <a:ext cx="8048057" cy="304688"/>
          </a:xfrm>
          <a:prstGeom prst="rect">
            <a:avLst/>
          </a:prstGeom>
        </p:spPr>
        <p:txBody>
          <a:bodyPr>
            <a:normAutofit/>
          </a:bodyPr>
          <a:lstStyle>
            <a:lvl1pPr marL="0" indent="0">
              <a:buFontTx/>
              <a:buNone/>
              <a:defRPr sz="1500" b="1" i="0"/>
            </a:lvl1pPr>
          </a:lstStyle>
          <a:p>
            <a:pPr lvl="0"/>
            <a:r>
              <a:rPr lang="en-GB" noProof="0" smtClean="0"/>
              <a:t>Click to edit heading</a:t>
            </a:r>
            <a:endParaRPr lang="en-GB" noProof="0"/>
          </a:p>
        </p:txBody>
      </p:sp>
      <p:sp>
        <p:nvSpPr>
          <p:cNvPr id="8" name="Text Placeholder 2"/>
          <p:cNvSpPr>
            <a:spLocks noGrp="1"/>
          </p:cNvSpPr>
          <p:nvPr>
            <p:ph idx="13" hasCustomPrompt="1"/>
          </p:nvPr>
        </p:nvSpPr>
        <p:spPr bwMode="auto">
          <a:xfrm>
            <a:off x="552764" y="1428750"/>
            <a:ext cx="8044541" cy="3071813"/>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Title 3"/>
          <p:cNvSpPr>
            <a:spLocks noGrp="1"/>
          </p:cNvSpPr>
          <p:nvPr>
            <p:ph type="title" hasCustomPrompt="1"/>
          </p:nvPr>
        </p:nvSpPr>
        <p:spPr/>
        <p:txBody>
          <a:bodyPr/>
          <a:lstStyle/>
          <a:p>
            <a:r>
              <a:rPr lang="en-GB" noProof="0" smtClean="0"/>
              <a:t>Click to Edit Title</a:t>
            </a:r>
            <a:endParaRPr lang="en-GB" noProof="0"/>
          </a:p>
        </p:txBody>
      </p:sp>
      <p:sp>
        <p:nvSpPr>
          <p:cNvPr id="2" name="Slide Number Placeholder 1"/>
          <p:cNvSpPr>
            <a:spLocks noGrp="1"/>
          </p:cNvSpPr>
          <p:nvPr>
            <p:ph type="sldNum" sz="quarter" idx="14"/>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719528788"/>
      </p:ext>
    </p:extLst>
  </p:cSld>
  <p:clrMapOvr>
    <a:masterClrMapping/>
  </p:clrMapOvr>
  <p:transition spd="slow">
    <p:push dir="u"/>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Line Introduction">
    <p:spTree>
      <p:nvGrpSpPr>
        <p:cNvPr id="1" name=""/>
        <p:cNvGrpSpPr/>
        <p:nvPr/>
      </p:nvGrpSpPr>
      <p:grpSpPr>
        <a:xfrm>
          <a:off x="0" y="0"/>
          <a:ext cx="0" cy="0"/>
          <a:chOff x="0" y="0"/>
          <a:chExt cx="0" cy="0"/>
        </a:xfrm>
      </p:grpSpPr>
      <p:sp>
        <p:nvSpPr>
          <p:cNvPr id="4" name="Text Placeholder 2"/>
          <p:cNvSpPr>
            <a:spLocks noGrp="1"/>
          </p:cNvSpPr>
          <p:nvPr>
            <p:ph idx="1" hasCustomPrompt="1"/>
          </p:nvPr>
        </p:nvSpPr>
        <p:spPr bwMode="auto">
          <a:xfrm>
            <a:off x="552764" y="1716385"/>
            <a:ext cx="8044541" cy="2784178"/>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6" name="Text Placeholder 5"/>
          <p:cNvSpPr>
            <a:spLocks noGrp="1"/>
          </p:cNvSpPr>
          <p:nvPr>
            <p:ph type="body" sz="quarter" idx="11" hasCustomPrompt="1"/>
          </p:nvPr>
        </p:nvSpPr>
        <p:spPr>
          <a:xfrm>
            <a:off x="552764" y="1092248"/>
            <a:ext cx="8044137" cy="590117"/>
          </a:xfrm>
          <a:prstGeom prst="rect">
            <a:avLst/>
          </a:prstGeom>
        </p:spPr>
        <p:txBody>
          <a:bodyPr>
            <a:normAutofit/>
          </a:bodyPr>
          <a:lstStyle>
            <a:lvl1pPr marL="0" indent="0">
              <a:buFontTx/>
              <a:buNone/>
              <a:defRPr sz="1500" b="1" i="0" baseline="0">
                <a:solidFill>
                  <a:schemeClr val="accent1"/>
                </a:solidFill>
              </a:defRPr>
            </a:lvl1pPr>
          </a:lstStyle>
          <a:p>
            <a:pPr lvl="0"/>
            <a:r>
              <a:rPr lang="en-GB" noProof="0" smtClean="0"/>
              <a:t>Click to edit text. Main idea, quote, or phrase two lines and under may go in this text box. </a:t>
            </a:r>
            <a:endParaRPr lang="en-GB" noProof="0"/>
          </a:p>
        </p:txBody>
      </p:sp>
      <p:sp>
        <p:nvSpPr>
          <p:cNvPr id="7" name="Title 3"/>
          <p:cNvSpPr>
            <a:spLocks noGrp="1"/>
          </p:cNvSpPr>
          <p:nvPr>
            <p:ph type="title" hasCustomPrompt="1"/>
          </p:nvPr>
        </p:nvSpPr>
        <p:spPr>
          <a:xfrm>
            <a:off x="546100" y="172642"/>
            <a:ext cx="8058151" cy="679647"/>
          </a:xfrm>
        </p:spPr>
        <p:txBody>
          <a:bodyPr/>
          <a:lstStyle/>
          <a:p>
            <a:r>
              <a:rPr lang="en-GB" noProof="0" smtClean="0"/>
              <a:t>Click to Edit Title</a:t>
            </a:r>
            <a:endParaRPr lang="en-GB" noProof="0"/>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3579572108"/>
      </p:ext>
    </p:extLst>
  </p:cSld>
  <p:clrMapOvr>
    <a:masterClrMapping/>
  </p:clrMapOvr>
  <p:transition spd="slow">
    <p:push dir="u"/>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Line Introduction">
    <p:spTree>
      <p:nvGrpSpPr>
        <p:cNvPr id="1" name=""/>
        <p:cNvGrpSpPr/>
        <p:nvPr/>
      </p:nvGrpSpPr>
      <p:grpSpPr>
        <a:xfrm>
          <a:off x="0" y="0"/>
          <a:ext cx="0" cy="0"/>
          <a:chOff x="0" y="0"/>
          <a:chExt cx="0" cy="0"/>
        </a:xfrm>
      </p:grpSpPr>
      <p:sp>
        <p:nvSpPr>
          <p:cNvPr id="4" name="Text Placeholder 2"/>
          <p:cNvSpPr>
            <a:spLocks noGrp="1"/>
          </p:cNvSpPr>
          <p:nvPr>
            <p:ph idx="1" hasCustomPrompt="1"/>
          </p:nvPr>
        </p:nvSpPr>
        <p:spPr bwMode="auto">
          <a:xfrm>
            <a:off x="552764" y="1869437"/>
            <a:ext cx="8044541" cy="2630351"/>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6" name="Text Placeholder 5"/>
          <p:cNvSpPr>
            <a:spLocks noGrp="1"/>
          </p:cNvSpPr>
          <p:nvPr>
            <p:ph type="body" sz="quarter" idx="11" hasCustomPrompt="1"/>
          </p:nvPr>
        </p:nvSpPr>
        <p:spPr>
          <a:xfrm>
            <a:off x="552764" y="1091573"/>
            <a:ext cx="8044541" cy="749562"/>
          </a:xfrm>
          <a:prstGeom prst="rect">
            <a:avLst/>
          </a:prstGeom>
        </p:spPr>
        <p:txBody>
          <a:bodyPr>
            <a:noAutofit/>
          </a:bodyPr>
          <a:lstStyle>
            <a:lvl1pPr marL="0" marR="0" indent="0" algn="l" defTabSz="342866" rtl="0" eaLnBrk="1" fontAlgn="base" latinLnBrk="0" hangingPunct="1">
              <a:lnSpc>
                <a:spcPct val="100000"/>
              </a:lnSpc>
              <a:spcBef>
                <a:spcPct val="20000"/>
              </a:spcBef>
              <a:spcAft>
                <a:spcPct val="0"/>
              </a:spcAft>
              <a:buClr>
                <a:schemeClr val="accent1"/>
              </a:buClr>
              <a:buSzTx/>
              <a:buFontTx/>
              <a:buNone/>
              <a:tabLst/>
              <a:defRPr sz="1500" b="1" i="0" baseline="0">
                <a:solidFill>
                  <a:schemeClr val="accent1"/>
                </a:solidFill>
              </a:defRPr>
            </a:lvl1pPr>
          </a:lstStyle>
          <a:p>
            <a:pPr marL="0" marR="0" lvl="0" indent="0" algn="l" defTabSz="342866" rtl="0" eaLnBrk="1" fontAlgn="base" latinLnBrk="0" hangingPunct="1">
              <a:lnSpc>
                <a:spcPct val="100000"/>
              </a:lnSpc>
              <a:spcBef>
                <a:spcPct val="20000"/>
              </a:spcBef>
              <a:spcAft>
                <a:spcPct val="0"/>
              </a:spcAft>
              <a:buClr>
                <a:schemeClr val="accent1"/>
              </a:buClr>
              <a:buSzTx/>
              <a:buFontTx/>
              <a:buNone/>
              <a:tabLst/>
              <a:defRPr/>
            </a:pPr>
            <a:r>
              <a:rPr lang="en-GB" noProof="0" smtClean="0"/>
              <a:t>Click to edit text. Main idea, quote, or phrase three lines and under may go in this text box. For text over three lines adjust the size of this box.</a:t>
            </a:r>
            <a:endParaRPr lang="en-GB" noProof="0"/>
          </a:p>
        </p:txBody>
      </p:sp>
      <p:sp>
        <p:nvSpPr>
          <p:cNvPr id="7" name="Title 3"/>
          <p:cNvSpPr>
            <a:spLocks noGrp="1"/>
          </p:cNvSpPr>
          <p:nvPr>
            <p:ph type="title" hasCustomPrompt="1"/>
          </p:nvPr>
        </p:nvSpPr>
        <p:spPr>
          <a:xfrm>
            <a:off x="546100" y="172642"/>
            <a:ext cx="8058151" cy="679647"/>
          </a:xfrm>
        </p:spPr>
        <p:txBody>
          <a:bodyPr/>
          <a:lstStyle/>
          <a:p>
            <a:r>
              <a:rPr lang="en-GB" noProof="0" smtClean="0"/>
              <a:t>Click to Edit Title</a:t>
            </a:r>
            <a:endParaRPr lang="en-GB" noProof="0"/>
          </a:p>
        </p:txBody>
      </p:sp>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3250044614"/>
      </p:ext>
    </p:extLst>
  </p:cSld>
  <p:clrMapOvr>
    <a:masterClrMapping/>
  </p:clrMapOvr>
  <p:transition spd="slow">
    <p:push dir="u"/>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6" name="Text Placeholder 5"/>
          <p:cNvSpPr>
            <a:spLocks noGrp="1"/>
          </p:cNvSpPr>
          <p:nvPr>
            <p:ph type="body" sz="quarter" idx="15" hasCustomPrompt="1"/>
          </p:nvPr>
        </p:nvSpPr>
        <p:spPr>
          <a:xfrm>
            <a:off x="546018" y="1091572"/>
            <a:ext cx="3784756" cy="55315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8" name="Text Placeholder 12"/>
          <p:cNvSpPr>
            <a:spLocks noGrp="1"/>
          </p:cNvSpPr>
          <p:nvPr>
            <p:ph type="body" sz="quarter" idx="17" hasCustomPrompt="1"/>
          </p:nvPr>
        </p:nvSpPr>
        <p:spPr>
          <a:xfrm>
            <a:off x="547187" y="1674815"/>
            <a:ext cx="3780956" cy="2825246"/>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9" name="Text Placeholder 5"/>
          <p:cNvSpPr>
            <a:spLocks noGrp="1"/>
          </p:cNvSpPr>
          <p:nvPr>
            <p:ph type="body" sz="quarter" idx="19" hasCustomPrompt="1"/>
          </p:nvPr>
        </p:nvSpPr>
        <p:spPr>
          <a:xfrm>
            <a:off x="4812564" y="1091572"/>
            <a:ext cx="3784756" cy="55315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0" name="Text Placeholder 12"/>
          <p:cNvSpPr>
            <a:spLocks noGrp="1"/>
          </p:cNvSpPr>
          <p:nvPr>
            <p:ph type="body" sz="quarter" idx="20" hasCustomPrompt="1"/>
          </p:nvPr>
        </p:nvSpPr>
        <p:spPr>
          <a:xfrm>
            <a:off x="4813733" y="1674815"/>
            <a:ext cx="3780956" cy="2825246"/>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5" name="Slide Number Placeholder 4"/>
          <p:cNvSpPr>
            <a:spLocks noGrp="1"/>
          </p:cNvSpPr>
          <p:nvPr>
            <p:ph type="sldNum" sz="quarter" idx="21"/>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1425832116"/>
      </p:ext>
    </p:extLst>
  </p:cSld>
  <p:clrMapOvr>
    <a:masterClrMapping/>
  </p:clrMapOvr>
  <p:transition spd="slow">
    <p:push dir="u"/>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6" name="Text Placeholder 5"/>
          <p:cNvSpPr>
            <a:spLocks noGrp="1"/>
          </p:cNvSpPr>
          <p:nvPr>
            <p:ph type="body" sz="quarter" idx="15" hasCustomPrompt="1"/>
          </p:nvPr>
        </p:nvSpPr>
        <p:spPr>
          <a:xfrm>
            <a:off x="546017" y="1091572"/>
            <a:ext cx="2477124" cy="553158"/>
          </a:xfrm>
          <a:prstGeom prst="rect">
            <a:avLst/>
          </a:prstGeom>
        </p:spPr>
        <p:txBody>
          <a:bodyPr anchor="b" anchorCtr="0">
            <a:noAutofit/>
          </a:bodyPr>
          <a:lstStyle>
            <a:lvl1pPr marL="0" indent="0">
              <a:buFontTx/>
              <a:buNone/>
              <a:defRPr sz="1125" b="1" i="0" baseline="0"/>
            </a:lvl1pPr>
          </a:lstStyle>
          <a:p>
            <a:pPr lvl="0"/>
            <a:r>
              <a:rPr lang="en-GB" noProof="0" smtClean="0"/>
              <a:t>Click to edit heading </a:t>
            </a:r>
            <a:endParaRPr lang="en-GB" noProof="0"/>
          </a:p>
        </p:txBody>
      </p:sp>
      <p:sp>
        <p:nvSpPr>
          <p:cNvPr id="18" name="Text Placeholder 12"/>
          <p:cNvSpPr>
            <a:spLocks noGrp="1"/>
          </p:cNvSpPr>
          <p:nvPr>
            <p:ph type="body" sz="quarter" idx="17" hasCustomPrompt="1"/>
          </p:nvPr>
        </p:nvSpPr>
        <p:spPr>
          <a:xfrm>
            <a:off x="547186" y="1685517"/>
            <a:ext cx="2474637" cy="2814545"/>
          </a:xfrm>
          <a:prstGeom prst="rect">
            <a:avLst/>
          </a:prstGeom>
        </p:spPr>
        <p:txBody>
          <a:bodyPr>
            <a:noAutofit/>
          </a:bodyPr>
          <a:lstStyle>
            <a:lvl1pPr>
              <a:lnSpc>
                <a:spcPct val="100000"/>
              </a:lnSpc>
              <a:buClr>
                <a:schemeClr val="accent1"/>
              </a:buClr>
              <a:defRPr sz="825"/>
            </a:lvl1pPr>
            <a:lvl2pPr>
              <a:lnSpc>
                <a:spcPct val="100000"/>
              </a:lnSpc>
              <a:buClr>
                <a:schemeClr val="accent1"/>
              </a:buClr>
              <a:defRPr sz="825"/>
            </a:lvl2pPr>
            <a:lvl3pPr>
              <a:lnSpc>
                <a:spcPct val="100000"/>
              </a:lnSpc>
              <a:buClr>
                <a:schemeClr val="accent1"/>
              </a:buClr>
              <a:defRPr sz="825"/>
            </a:lvl3pPr>
            <a:lvl4pPr>
              <a:lnSpc>
                <a:spcPct val="100000"/>
              </a:lnSpc>
              <a:buClr>
                <a:schemeClr val="accent1"/>
              </a:buClr>
              <a:defRPr sz="825"/>
            </a:lvl4pPr>
            <a:lvl5pPr>
              <a:lnSpc>
                <a:spcPct val="100000"/>
              </a:lnSpc>
              <a:buClr>
                <a:schemeClr val="accent1"/>
              </a:buClr>
              <a:defRPr sz="8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2" name="Text Placeholder 5"/>
          <p:cNvSpPr>
            <a:spLocks noGrp="1"/>
          </p:cNvSpPr>
          <p:nvPr>
            <p:ph type="body" sz="quarter" idx="18" hasCustomPrompt="1"/>
          </p:nvPr>
        </p:nvSpPr>
        <p:spPr>
          <a:xfrm>
            <a:off x="3349833" y="1091572"/>
            <a:ext cx="2477124" cy="553158"/>
          </a:xfrm>
          <a:prstGeom prst="rect">
            <a:avLst/>
          </a:prstGeom>
        </p:spPr>
        <p:txBody>
          <a:bodyPr anchor="b" anchorCtr="0">
            <a:noAutofit/>
          </a:bodyPr>
          <a:lstStyle>
            <a:lvl1pPr marL="0" indent="0">
              <a:buFontTx/>
              <a:buNone/>
              <a:defRPr sz="1125" b="1" i="0"/>
            </a:lvl1pPr>
          </a:lstStyle>
          <a:p>
            <a:pPr lvl="0"/>
            <a:r>
              <a:rPr lang="en-GB" noProof="0" smtClean="0"/>
              <a:t>Click to edit heading</a:t>
            </a:r>
            <a:endParaRPr lang="en-GB" noProof="0"/>
          </a:p>
        </p:txBody>
      </p:sp>
      <p:sp>
        <p:nvSpPr>
          <p:cNvPr id="13" name="Text Placeholder 12"/>
          <p:cNvSpPr>
            <a:spLocks noGrp="1"/>
          </p:cNvSpPr>
          <p:nvPr>
            <p:ph type="body" sz="quarter" idx="19" hasCustomPrompt="1"/>
          </p:nvPr>
        </p:nvSpPr>
        <p:spPr>
          <a:xfrm>
            <a:off x="3351002" y="1685517"/>
            <a:ext cx="2474637" cy="2814545"/>
          </a:xfrm>
          <a:prstGeom prst="rect">
            <a:avLst/>
          </a:prstGeom>
        </p:spPr>
        <p:txBody>
          <a:bodyPr>
            <a:noAutofit/>
          </a:bodyPr>
          <a:lstStyle>
            <a:lvl1pPr>
              <a:lnSpc>
                <a:spcPct val="100000"/>
              </a:lnSpc>
              <a:buClr>
                <a:schemeClr val="accent1"/>
              </a:buClr>
              <a:defRPr sz="825"/>
            </a:lvl1pPr>
            <a:lvl2pPr>
              <a:lnSpc>
                <a:spcPct val="100000"/>
              </a:lnSpc>
              <a:buClr>
                <a:schemeClr val="accent1"/>
              </a:buClr>
              <a:defRPr sz="825"/>
            </a:lvl2pPr>
            <a:lvl3pPr>
              <a:lnSpc>
                <a:spcPct val="100000"/>
              </a:lnSpc>
              <a:buClr>
                <a:schemeClr val="accent1"/>
              </a:buClr>
              <a:defRPr sz="825"/>
            </a:lvl3pPr>
            <a:lvl4pPr>
              <a:lnSpc>
                <a:spcPct val="100000"/>
              </a:lnSpc>
              <a:buClr>
                <a:schemeClr val="accent1"/>
              </a:buClr>
              <a:defRPr sz="825"/>
            </a:lvl4pPr>
            <a:lvl5pPr>
              <a:lnSpc>
                <a:spcPct val="100000"/>
              </a:lnSpc>
              <a:buClr>
                <a:schemeClr val="accent1"/>
              </a:buClr>
              <a:defRPr sz="8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5" name="Text Placeholder 5"/>
          <p:cNvSpPr>
            <a:spLocks noGrp="1"/>
          </p:cNvSpPr>
          <p:nvPr>
            <p:ph type="body" sz="quarter" idx="20" hasCustomPrompt="1"/>
          </p:nvPr>
        </p:nvSpPr>
        <p:spPr>
          <a:xfrm>
            <a:off x="6122454" y="1091572"/>
            <a:ext cx="2477124" cy="553158"/>
          </a:xfrm>
          <a:prstGeom prst="rect">
            <a:avLst/>
          </a:prstGeom>
        </p:spPr>
        <p:txBody>
          <a:bodyPr anchor="b" anchorCtr="0">
            <a:noAutofit/>
          </a:bodyPr>
          <a:lstStyle>
            <a:lvl1pPr marL="0" indent="0">
              <a:buFontTx/>
              <a:buNone/>
              <a:defRPr sz="1125" b="1" i="0"/>
            </a:lvl1pPr>
          </a:lstStyle>
          <a:p>
            <a:pPr lvl="0"/>
            <a:r>
              <a:rPr lang="en-GB" noProof="0" smtClean="0"/>
              <a:t>Click to edit heading</a:t>
            </a:r>
            <a:endParaRPr lang="en-GB" noProof="0"/>
          </a:p>
        </p:txBody>
      </p:sp>
      <p:sp>
        <p:nvSpPr>
          <p:cNvPr id="19" name="Text Placeholder 12"/>
          <p:cNvSpPr>
            <a:spLocks noGrp="1"/>
          </p:cNvSpPr>
          <p:nvPr>
            <p:ph type="body" sz="quarter" idx="21" hasCustomPrompt="1"/>
          </p:nvPr>
        </p:nvSpPr>
        <p:spPr>
          <a:xfrm>
            <a:off x="6123623" y="1685517"/>
            <a:ext cx="2474637" cy="2814545"/>
          </a:xfrm>
          <a:prstGeom prst="rect">
            <a:avLst/>
          </a:prstGeom>
        </p:spPr>
        <p:txBody>
          <a:bodyPr>
            <a:noAutofit/>
          </a:bodyPr>
          <a:lstStyle>
            <a:lvl1pPr>
              <a:lnSpc>
                <a:spcPct val="100000"/>
              </a:lnSpc>
              <a:buClr>
                <a:schemeClr val="accent1"/>
              </a:buClr>
              <a:defRPr sz="825"/>
            </a:lvl1pPr>
            <a:lvl2pPr>
              <a:lnSpc>
                <a:spcPct val="100000"/>
              </a:lnSpc>
              <a:buClr>
                <a:schemeClr val="accent1"/>
              </a:buClr>
              <a:defRPr sz="825"/>
            </a:lvl2pPr>
            <a:lvl3pPr>
              <a:lnSpc>
                <a:spcPct val="100000"/>
              </a:lnSpc>
              <a:buClr>
                <a:schemeClr val="accent1"/>
              </a:buClr>
              <a:defRPr sz="825"/>
            </a:lvl3pPr>
            <a:lvl4pPr>
              <a:lnSpc>
                <a:spcPct val="100000"/>
              </a:lnSpc>
              <a:buClr>
                <a:schemeClr val="accent1"/>
              </a:buClr>
              <a:defRPr sz="825"/>
            </a:lvl4pPr>
            <a:lvl5pPr>
              <a:lnSpc>
                <a:spcPct val="100000"/>
              </a:lnSpc>
              <a:buClr>
                <a:schemeClr val="accent1"/>
              </a:buClr>
              <a:defRPr sz="8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5" name="Slide Number Placeholder 4"/>
          <p:cNvSpPr>
            <a:spLocks noGrp="1"/>
          </p:cNvSpPr>
          <p:nvPr>
            <p:ph type="sldNum" sz="quarter" idx="2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2735602530"/>
      </p:ext>
    </p:extLst>
  </p:cSld>
  <p:clrMapOvr>
    <a:masterClrMapping/>
  </p:clrMapOvr>
  <p:transition spd="slow">
    <p:push dir="u"/>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9" name="Text Placeholder 5"/>
          <p:cNvSpPr>
            <a:spLocks noGrp="1"/>
          </p:cNvSpPr>
          <p:nvPr>
            <p:ph type="body" sz="quarter" idx="19" hasCustomPrompt="1"/>
          </p:nvPr>
        </p:nvSpPr>
        <p:spPr>
          <a:xfrm>
            <a:off x="4812564" y="1091572"/>
            <a:ext cx="3784756" cy="55315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0" name="Text Placeholder 12"/>
          <p:cNvSpPr>
            <a:spLocks noGrp="1"/>
          </p:cNvSpPr>
          <p:nvPr>
            <p:ph type="body" sz="quarter" idx="20" hasCustomPrompt="1"/>
          </p:nvPr>
        </p:nvSpPr>
        <p:spPr>
          <a:xfrm>
            <a:off x="4813733" y="1674815"/>
            <a:ext cx="3780956" cy="2718230"/>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8" name="Picture Placeholder 4"/>
          <p:cNvSpPr>
            <a:spLocks noGrp="1"/>
          </p:cNvSpPr>
          <p:nvPr>
            <p:ph type="pic" sz="quarter" idx="14" hasCustomPrompt="1"/>
          </p:nvPr>
        </p:nvSpPr>
        <p:spPr>
          <a:xfrm>
            <a:off x="549371" y="1166484"/>
            <a:ext cx="3786598" cy="3223694"/>
          </a:xfrm>
          <a:prstGeom prst="rect">
            <a:avLst/>
          </a:prstGeom>
        </p:spPr>
        <p:txBody>
          <a:bodyPr anchor="t" anchorCtr="0">
            <a:normAutofit/>
          </a:bodyPr>
          <a:lstStyle>
            <a:lvl1pPr marL="0" indent="0">
              <a:buNone/>
              <a:defRPr sz="1050">
                <a:solidFill>
                  <a:schemeClr val="bg2"/>
                </a:solidFill>
              </a:defRPr>
            </a:lvl1pPr>
          </a:lstStyle>
          <a:p>
            <a:r>
              <a:rPr lang="en-GB" noProof="0" smtClean="0"/>
              <a:t>Photo Here </a:t>
            </a:r>
            <a:endParaRPr lang="en-GB" noProof="0"/>
          </a:p>
        </p:txBody>
      </p:sp>
      <p:sp>
        <p:nvSpPr>
          <p:cNvPr id="3" name="Slide Number Placeholder 2"/>
          <p:cNvSpPr>
            <a:spLocks noGrp="1"/>
          </p:cNvSpPr>
          <p:nvPr>
            <p:ph type="sldNum" sz="quarter" idx="21"/>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2782016666"/>
      </p:ext>
    </p:extLst>
  </p:cSld>
  <p:clrMapOvr>
    <a:masterClrMapping/>
  </p:clrMapOvr>
  <p:transition spd="slow">
    <p:push dir="u"/>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hoto Left - with Caption">
    <p:spTree>
      <p:nvGrpSpPr>
        <p:cNvPr id="1" name=""/>
        <p:cNvGrpSpPr/>
        <p:nvPr/>
      </p:nvGrpSpPr>
      <p:grpSpPr>
        <a:xfrm>
          <a:off x="0" y="0"/>
          <a:ext cx="0" cy="0"/>
          <a:chOff x="0" y="0"/>
          <a:chExt cx="0" cy="0"/>
        </a:xfrm>
      </p:grpSpPr>
      <p:sp>
        <p:nvSpPr>
          <p:cNvPr id="10" name="Picture Placeholder 4"/>
          <p:cNvSpPr>
            <a:spLocks noGrp="1"/>
          </p:cNvSpPr>
          <p:nvPr>
            <p:ph type="pic" sz="quarter" idx="14" hasCustomPrompt="1"/>
          </p:nvPr>
        </p:nvSpPr>
        <p:spPr>
          <a:xfrm>
            <a:off x="549371" y="1166484"/>
            <a:ext cx="3786598" cy="2370425"/>
          </a:xfrm>
          <a:prstGeom prst="rect">
            <a:avLst/>
          </a:prstGeom>
        </p:spPr>
        <p:txBody>
          <a:bodyPr anchor="t" anchorCtr="0">
            <a:normAutofit/>
          </a:bodyPr>
          <a:lstStyle>
            <a:lvl1pPr marL="0" indent="0">
              <a:buNone/>
              <a:defRPr sz="1050">
                <a:solidFill>
                  <a:schemeClr val="bg2"/>
                </a:solidFill>
              </a:defRPr>
            </a:lvl1pPr>
          </a:lstStyle>
          <a:p>
            <a:r>
              <a:rPr lang="en-GB" noProof="0" smtClean="0"/>
              <a:t>Photo Here </a:t>
            </a:r>
            <a:endParaRPr lang="en-GB" noProof="0"/>
          </a:p>
        </p:txBody>
      </p:sp>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3" name="Text Placeholder 5"/>
          <p:cNvSpPr>
            <a:spLocks noGrp="1"/>
          </p:cNvSpPr>
          <p:nvPr>
            <p:ph type="body" sz="quarter" idx="19" hasCustomPrompt="1"/>
          </p:nvPr>
        </p:nvSpPr>
        <p:spPr>
          <a:xfrm>
            <a:off x="4812564" y="1091572"/>
            <a:ext cx="3784756" cy="55315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5" name="Text Placeholder 12"/>
          <p:cNvSpPr>
            <a:spLocks noGrp="1"/>
          </p:cNvSpPr>
          <p:nvPr>
            <p:ph type="body" sz="quarter" idx="20" hasCustomPrompt="1"/>
          </p:nvPr>
        </p:nvSpPr>
        <p:spPr>
          <a:xfrm>
            <a:off x="4813733" y="1674815"/>
            <a:ext cx="3780956" cy="2718230"/>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Rectangle 3"/>
          <p:cNvSpPr/>
          <p:nvPr userDrawn="1"/>
        </p:nvSpPr>
        <p:spPr>
          <a:xfrm>
            <a:off x="549276" y="3536200"/>
            <a:ext cx="3785269" cy="856490"/>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08000" tIns="70200" rIns="108000" bIns="108000" rtlCol="0" anchor="t" anchorCtr="0"/>
          <a:lstStyle/>
          <a:p>
            <a:pPr>
              <a:lnSpc>
                <a:spcPct val="110000"/>
              </a:lnSpc>
              <a:defRPr/>
            </a:pPr>
            <a:endParaRPr lang="en-GB" sz="825" i="1" dirty="0" smtClean="0">
              <a:solidFill>
                <a:prstClr val="white"/>
              </a:solidFill>
            </a:endParaRPr>
          </a:p>
          <a:p>
            <a:pPr>
              <a:lnSpc>
                <a:spcPct val="110000"/>
              </a:lnSpc>
              <a:defRPr/>
            </a:pPr>
            <a:endParaRPr lang="en-GB" sz="825" i="1" dirty="0" smtClean="0">
              <a:solidFill>
                <a:prstClr val="white"/>
              </a:solidFill>
            </a:endParaRPr>
          </a:p>
          <a:p>
            <a:pPr>
              <a:lnSpc>
                <a:spcPct val="110000"/>
              </a:lnSpc>
            </a:pPr>
            <a:endParaRPr lang="en-GB" sz="825" i="1" dirty="0">
              <a:solidFill>
                <a:prstClr val="white"/>
              </a:solidFill>
            </a:endParaRPr>
          </a:p>
        </p:txBody>
      </p:sp>
      <p:sp>
        <p:nvSpPr>
          <p:cNvPr id="3" name="Slide Number Placeholder 2"/>
          <p:cNvSpPr>
            <a:spLocks noGrp="1"/>
          </p:cNvSpPr>
          <p:nvPr>
            <p:ph type="sldNum" sz="quarter" idx="21"/>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7" name="Text Placeholder 6"/>
          <p:cNvSpPr>
            <a:spLocks noGrp="1"/>
          </p:cNvSpPr>
          <p:nvPr>
            <p:ph type="body" sz="quarter" idx="22" hasCustomPrompt="1"/>
          </p:nvPr>
        </p:nvSpPr>
        <p:spPr>
          <a:xfrm>
            <a:off x="685800" y="3629757"/>
            <a:ext cx="3505200" cy="685800"/>
          </a:xfrm>
          <a:prstGeom prst="rect">
            <a:avLst/>
          </a:prstGeom>
        </p:spPr>
        <p:txBody>
          <a:bodyPr vert="horz" lIns="0" tIns="0" rIns="0" bIns="0"/>
          <a:lstStyle>
            <a:lvl1pPr marL="55688" marR="0" indent="0" algn="l" defTabSz="342866" rtl="0" eaLnBrk="1" fontAlgn="base" latinLnBrk="0" hangingPunct="1">
              <a:lnSpc>
                <a:spcPct val="110000"/>
              </a:lnSpc>
              <a:spcBef>
                <a:spcPts val="300"/>
              </a:spcBef>
              <a:spcAft>
                <a:spcPct val="0"/>
              </a:spcAft>
              <a:buClr>
                <a:schemeClr val="accent1"/>
              </a:buClr>
              <a:buSzTx/>
              <a:buFont typeface="Arial"/>
              <a:buNone/>
              <a:tabLst/>
              <a:defRPr sz="825" b="0" i="1">
                <a:solidFill>
                  <a:schemeClr val="bg1"/>
                </a:solidFill>
              </a:defRPr>
            </a:lvl1pPr>
            <a:lvl2pPr>
              <a:defRPr sz="825" b="0" i="1">
                <a:solidFill>
                  <a:schemeClr val="bg1"/>
                </a:solidFill>
              </a:defRPr>
            </a:lvl2pPr>
            <a:lvl3pPr>
              <a:defRPr sz="825" b="0" i="1">
                <a:solidFill>
                  <a:schemeClr val="bg1"/>
                </a:solidFill>
              </a:defRPr>
            </a:lvl3pPr>
            <a:lvl4pPr>
              <a:defRPr sz="825" b="0" i="1">
                <a:solidFill>
                  <a:schemeClr val="bg1"/>
                </a:solidFill>
              </a:defRPr>
            </a:lvl4pPr>
            <a:lvl5pPr>
              <a:defRPr sz="825" b="0" i="1">
                <a:solidFill>
                  <a:schemeClr val="bg1"/>
                </a:solidFill>
              </a:defRPr>
            </a:lvl5pPr>
          </a:lstStyle>
          <a:p>
            <a:pPr marL="55688" marR="0" lvl="0" indent="0" algn="l" defTabSz="342866" rtl="0" eaLnBrk="1" fontAlgn="base" latinLnBrk="0" hangingPunct="1">
              <a:lnSpc>
                <a:spcPct val="110000"/>
              </a:lnSpc>
              <a:spcBef>
                <a:spcPts val="300"/>
              </a:spcBef>
              <a:spcAft>
                <a:spcPct val="0"/>
              </a:spcAft>
              <a:buClr>
                <a:schemeClr val="accent1"/>
              </a:buClr>
              <a:buSzTx/>
              <a:buFont typeface="Arial"/>
              <a:buNone/>
              <a:tabLst/>
              <a:defRPr/>
            </a:pPr>
            <a:r>
              <a:rPr lang="en-GB" sz="825" b="0" i="1" noProof="0" dirty="0" smtClean="0">
                <a:solidFill>
                  <a:schemeClr val="bg1"/>
                </a:solidFill>
              </a:rPr>
              <a:t>Caption or</a:t>
            </a:r>
            <a:r>
              <a:rPr lang="en-GB" sz="825" b="0" i="1" baseline="0" noProof="0" dirty="0" smtClean="0">
                <a:solidFill>
                  <a:schemeClr val="bg1"/>
                </a:solidFill>
              </a:rPr>
              <a:t> credit for a photo could be put in this space. </a:t>
            </a:r>
            <a:r>
              <a:rPr lang="en-GB" sz="825" b="0" i="1" noProof="0" dirty="0" smtClean="0">
                <a:solidFill>
                  <a:schemeClr val="bg1"/>
                </a:solidFill>
              </a:rPr>
              <a:t>You may adjust the height of this box</a:t>
            </a:r>
            <a:r>
              <a:rPr lang="en-GB" sz="825" b="0" i="1" baseline="0" noProof="0" dirty="0" smtClean="0">
                <a:solidFill>
                  <a:schemeClr val="bg1"/>
                </a:solidFill>
              </a:rPr>
              <a:t> to accommodate more or less text. Suggested number of lines of text is no less than two and no more than five.</a:t>
            </a:r>
            <a:endParaRPr lang="en-GB" sz="825" b="0" i="1" noProof="0" dirty="0" smtClean="0">
              <a:solidFill>
                <a:schemeClr val="bg1"/>
              </a:solidFill>
            </a:endParaRPr>
          </a:p>
        </p:txBody>
      </p:sp>
    </p:spTree>
    <p:extLst>
      <p:ext uri="{BB962C8B-B14F-4D97-AF65-F5344CB8AC3E}">
        <p14:creationId xmlns:p14="http://schemas.microsoft.com/office/powerpoint/2010/main" val="3059805253"/>
      </p:ext>
    </p:extLst>
  </p:cSld>
  <p:clrMapOvr>
    <a:masterClrMapping/>
  </p:clrMapOvr>
  <p:transition spd="slow">
    <p:push dir="u"/>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2" name="Text Placeholder 5"/>
          <p:cNvSpPr>
            <a:spLocks noGrp="1"/>
          </p:cNvSpPr>
          <p:nvPr>
            <p:ph type="body" sz="quarter" idx="19" hasCustomPrompt="1"/>
          </p:nvPr>
        </p:nvSpPr>
        <p:spPr>
          <a:xfrm>
            <a:off x="547418" y="1091572"/>
            <a:ext cx="3784756" cy="55315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4" name="Text Placeholder 12"/>
          <p:cNvSpPr>
            <a:spLocks noGrp="1"/>
          </p:cNvSpPr>
          <p:nvPr>
            <p:ph type="body" sz="quarter" idx="20" hasCustomPrompt="1"/>
          </p:nvPr>
        </p:nvSpPr>
        <p:spPr>
          <a:xfrm>
            <a:off x="548587" y="1674815"/>
            <a:ext cx="3780956" cy="2718230"/>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7" name="Picture Placeholder 4"/>
          <p:cNvSpPr>
            <a:spLocks noGrp="1"/>
          </p:cNvSpPr>
          <p:nvPr>
            <p:ph type="pic" sz="quarter" idx="21" hasCustomPrompt="1"/>
          </p:nvPr>
        </p:nvSpPr>
        <p:spPr>
          <a:xfrm>
            <a:off x="4818525" y="1166484"/>
            <a:ext cx="3786598" cy="3223694"/>
          </a:xfrm>
          <a:prstGeom prst="rect">
            <a:avLst/>
          </a:prstGeom>
        </p:spPr>
        <p:txBody>
          <a:bodyPr anchor="t" anchorCtr="0">
            <a:normAutofit/>
          </a:bodyPr>
          <a:lstStyle>
            <a:lvl1pPr marL="0" indent="0">
              <a:buNone/>
              <a:defRPr sz="1050">
                <a:solidFill>
                  <a:schemeClr val="bg2"/>
                </a:solidFill>
              </a:defRPr>
            </a:lvl1pPr>
          </a:lstStyle>
          <a:p>
            <a:r>
              <a:rPr lang="en-GB" noProof="0" smtClean="0"/>
              <a:t>Photo Here </a:t>
            </a:r>
            <a:endParaRPr lang="en-GB" noProof="0"/>
          </a:p>
        </p:txBody>
      </p:sp>
      <p:sp>
        <p:nvSpPr>
          <p:cNvPr id="3" name="Slide Number Placeholder 2"/>
          <p:cNvSpPr>
            <a:spLocks noGrp="1"/>
          </p:cNvSpPr>
          <p:nvPr>
            <p:ph type="sldNum" sz="quarter" idx="2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1564926966"/>
      </p:ext>
    </p:extLst>
  </p:cSld>
  <p:clrMapOvr>
    <a:masterClrMapping/>
  </p:clrMapOvr>
  <p:transition spd="slow">
    <p:push dir="u"/>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2" name="Text Placeholder 5"/>
          <p:cNvSpPr>
            <a:spLocks noGrp="1"/>
          </p:cNvSpPr>
          <p:nvPr>
            <p:ph type="body" sz="quarter" idx="19" hasCustomPrompt="1"/>
          </p:nvPr>
        </p:nvSpPr>
        <p:spPr>
          <a:xfrm>
            <a:off x="547418" y="1091572"/>
            <a:ext cx="3784756" cy="55315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5" name="Text Placeholder 12"/>
          <p:cNvSpPr>
            <a:spLocks noGrp="1"/>
          </p:cNvSpPr>
          <p:nvPr>
            <p:ph type="body" sz="quarter" idx="20" hasCustomPrompt="1"/>
          </p:nvPr>
        </p:nvSpPr>
        <p:spPr>
          <a:xfrm>
            <a:off x="548587" y="1674815"/>
            <a:ext cx="3780956" cy="2718230"/>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0" name="Picture Placeholder 4"/>
          <p:cNvSpPr>
            <a:spLocks noGrp="1"/>
          </p:cNvSpPr>
          <p:nvPr>
            <p:ph type="pic" sz="quarter" idx="21" hasCustomPrompt="1"/>
          </p:nvPr>
        </p:nvSpPr>
        <p:spPr>
          <a:xfrm>
            <a:off x="4818525" y="1166484"/>
            <a:ext cx="3786598" cy="2370425"/>
          </a:xfrm>
          <a:prstGeom prst="rect">
            <a:avLst/>
          </a:prstGeom>
        </p:spPr>
        <p:txBody>
          <a:bodyPr anchor="t" anchorCtr="0">
            <a:normAutofit/>
          </a:bodyPr>
          <a:lstStyle>
            <a:lvl1pPr marL="0" indent="0">
              <a:buNone/>
              <a:defRPr sz="1050">
                <a:solidFill>
                  <a:schemeClr val="bg2"/>
                </a:solidFill>
              </a:defRPr>
            </a:lvl1pPr>
          </a:lstStyle>
          <a:p>
            <a:r>
              <a:rPr lang="en-GB" noProof="0" smtClean="0"/>
              <a:t>Photo Here </a:t>
            </a:r>
            <a:endParaRPr lang="en-GB" noProof="0"/>
          </a:p>
        </p:txBody>
      </p:sp>
      <p:sp>
        <p:nvSpPr>
          <p:cNvPr id="13" name="Rectangle 12"/>
          <p:cNvSpPr/>
          <p:nvPr userDrawn="1"/>
        </p:nvSpPr>
        <p:spPr>
          <a:xfrm>
            <a:off x="4818430" y="3536200"/>
            <a:ext cx="3785269" cy="856490"/>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08000" tIns="70200" rIns="108000" bIns="108000" rtlCol="0" anchor="t" anchorCtr="0"/>
          <a:lstStyle/>
          <a:p>
            <a:pPr>
              <a:lnSpc>
                <a:spcPct val="110000"/>
              </a:lnSpc>
              <a:defRPr/>
            </a:pPr>
            <a:endParaRPr lang="en-GB" sz="825" i="1" dirty="0" smtClean="0">
              <a:solidFill>
                <a:prstClr val="white"/>
              </a:solidFill>
            </a:endParaRPr>
          </a:p>
          <a:p>
            <a:pPr>
              <a:lnSpc>
                <a:spcPct val="110000"/>
              </a:lnSpc>
              <a:defRPr/>
            </a:pPr>
            <a:endParaRPr lang="en-GB" sz="825" i="1" dirty="0" smtClean="0">
              <a:solidFill>
                <a:prstClr val="white"/>
              </a:solidFill>
            </a:endParaRPr>
          </a:p>
          <a:p>
            <a:pPr>
              <a:lnSpc>
                <a:spcPct val="110000"/>
              </a:lnSpc>
            </a:pPr>
            <a:endParaRPr lang="en-GB" sz="825" i="1" dirty="0">
              <a:solidFill>
                <a:prstClr val="white"/>
              </a:solidFill>
            </a:endParaRPr>
          </a:p>
        </p:txBody>
      </p:sp>
      <p:sp>
        <p:nvSpPr>
          <p:cNvPr id="3" name="Slide Number Placeholder 2"/>
          <p:cNvSpPr>
            <a:spLocks noGrp="1"/>
          </p:cNvSpPr>
          <p:nvPr>
            <p:ph type="sldNum" sz="quarter" idx="2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9" name="Text Placeholder 6"/>
          <p:cNvSpPr>
            <a:spLocks noGrp="1"/>
          </p:cNvSpPr>
          <p:nvPr>
            <p:ph type="body" sz="quarter" idx="23" hasCustomPrompt="1"/>
          </p:nvPr>
        </p:nvSpPr>
        <p:spPr>
          <a:xfrm>
            <a:off x="4953000" y="3629757"/>
            <a:ext cx="3505200" cy="685800"/>
          </a:xfrm>
          <a:prstGeom prst="rect">
            <a:avLst/>
          </a:prstGeom>
        </p:spPr>
        <p:txBody>
          <a:bodyPr vert="horz" lIns="0" tIns="0" rIns="0" bIns="0"/>
          <a:lstStyle>
            <a:lvl1pPr marL="55688" marR="0" indent="0" algn="l" defTabSz="342866" rtl="0" eaLnBrk="1" fontAlgn="base" latinLnBrk="0" hangingPunct="1">
              <a:lnSpc>
                <a:spcPct val="110000"/>
              </a:lnSpc>
              <a:spcBef>
                <a:spcPts val="300"/>
              </a:spcBef>
              <a:spcAft>
                <a:spcPct val="0"/>
              </a:spcAft>
              <a:buClr>
                <a:schemeClr val="accent1"/>
              </a:buClr>
              <a:buSzTx/>
              <a:buFont typeface="Arial"/>
              <a:buNone/>
              <a:tabLst/>
              <a:defRPr sz="825" b="0" i="1">
                <a:solidFill>
                  <a:schemeClr val="bg1"/>
                </a:solidFill>
              </a:defRPr>
            </a:lvl1pPr>
            <a:lvl2pPr>
              <a:defRPr sz="825" b="0" i="1">
                <a:solidFill>
                  <a:schemeClr val="bg1"/>
                </a:solidFill>
              </a:defRPr>
            </a:lvl2pPr>
            <a:lvl3pPr>
              <a:defRPr sz="825" b="0" i="1">
                <a:solidFill>
                  <a:schemeClr val="bg1"/>
                </a:solidFill>
              </a:defRPr>
            </a:lvl3pPr>
            <a:lvl4pPr>
              <a:defRPr sz="825" b="0" i="1">
                <a:solidFill>
                  <a:schemeClr val="bg1"/>
                </a:solidFill>
              </a:defRPr>
            </a:lvl4pPr>
            <a:lvl5pPr>
              <a:defRPr sz="825" b="0" i="1">
                <a:solidFill>
                  <a:schemeClr val="bg1"/>
                </a:solidFill>
              </a:defRPr>
            </a:lvl5pPr>
          </a:lstStyle>
          <a:p>
            <a:pPr marL="55688" marR="0" lvl="0" indent="0" algn="l" defTabSz="342866" rtl="0" eaLnBrk="1" fontAlgn="base" latinLnBrk="0" hangingPunct="1">
              <a:lnSpc>
                <a:spcPct val="110000"/>
              </a:lnSpc>
              <a:spcBef>
                <a:spcPts val="300"/>
              </a:spcBef>
              <a:spcAft>
                <a:spcPct val="0"/>
              </a:spcAft>
              <a:buClr>
                <a:schemeClr val="accent1"/>
              </a:buClr>
              <a:buSzTx/>
              <a:buFont typeface="Arial"/>
              <a:buNone/>
              <a:tabLst/>
              <a:defRPr/>
            </a:pPr>
            <a:r>
              <a:rPr lang="en-GB" sz="825" b="0" i="1" noProof="0" dirty="0" smtClean="0">
                <a:solidFill>
                  <a:schemeClr val="bg1"/>
                </a:solidFill>
              </a:rPr>
              <a:t>Caption or</a:t>
            </a:r>
            <a:r>
              <a:rPr lang="en-GB" sz="825" b="0" i="1" baseline="0" noProof="0" dirty="0" smtClean="0">
                <a:solidFill>
                  <a:schemeClr val="bg1"/>
                </a:solidFill>
              </a:rPr>
              <a:t> credit for a photo could be put in this space. </a:t>
            </a:r>
            <a:r>
              <a:rPr lang="en-GB" sz="825" b="0" i="1" noProof="0" dirty="0" smtClean="0">
                <a:solidFill>
                  <a:schemeClr val="bg1"/>
                </a:solidFill>
              </a:rPr>
              <a:t>You may adjust the height of this box</a:t>
            </a:r>
            <a:r>
              <a:rPr lang="en-GB" sz="825" b="0" i="1" baseline="0" noProof="0" dirty="0" smtClean="0">
                <a:solidFill>
                  <a:schemeClr val="bg1"/>
                </a:solidFill>
              </a:rPr>
              <a:t> to accommodate more or less text. Suggested number of lines of text is no less than two and no more than five.</a:t>
            </a:r>
            <a:endParaRPr lang="en-GB" sz="825" b="0" i="1" noProof="0" dirty="0" smtClean="0">
              <a:solidFill>
                <a:schemeClr val="bg1"/>
              </a:solidFill>
            </a:endParaRPr>
          </a:p>
        </p:txBody>
      </p:sp>
    </p:spTree>
    <p:extLst>
      <p:ext uri="{BB962C8B-B14F-4D97-AF65-F5344CB8AC3E}">
        <p14:creationId xmlns:p14="http://schemas.microsoft.com/office/powerpoint/2010/main" val="689446047"/>
      </p:ext>
    </p:extLst>
  </p:cSld>
  <p:clrMapOvr>
    <a:masterClrMapping/>
  </p:clrMapOvr>
  <p:transition spd="slow">
    <p:push dir="u"/>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 Photos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6" name="Picture Placeholder 4"/>
          <p:cNvSpPr>
            <a:spLocks noGrp="1"/>
          </p:cNvSpPr>
          <p:nvPr>
            <p:ph type="pic" sz="quarter" idx="14" hasCustomPrompt="1"/>
          </p:nvPr>
        </p:nvSpPr>
        <p:spPr>
          <a:xfrm>
            <a:off x="541214" y="1827361"/>
            <a:ext cx="3787256" cy="2566080"/>
          </a:xfrm>
          <a:prstGeom prst="rect">
            <a:avLst/>
          </a:prstGeom>
        </p:spPr>
        <p:txBody>
          <a:bodyPr anchor="t" anchorCtr="0">
            <a:normAutofit/>
          </a:bodyPr>
          <a:lstStyle>
            <a:lvl1pPr marL="0" indent="0">
              <a:buNone/>
              <a:defRPr sz="1050">
                <a:solidFill>
                  <a:schemeClr val="bg2"/>
                </a:solidFill>
              </a:defRPr>
            </a:lvl1pPr>
          </a:lstStyle>
          <a:p>
            <a:r>
              <a:rPr lang="en-GB" noProof="0" smtClean="0"/>
              <a:t>Photo Here </a:t>
            </a:r>
            <a:endParaRPr lang="en-GB" noProof="0"/>
          </a:p>
        </p:txBody>
      </p:sp>
      <p:sp>
        <p:nvSpPr>
          <p:cNvPr id="11" name="Text Placeholder 5"/>
          <p:cNvSpPr>
            <a:spLocks noGrp="1"/>
          </p:cNvSpPr>
          <p:nvPr>
            <p:ph type="body" sz="quarter" idx="15" hasCustomPrompt="1"/>
          </p:nvPr>
        </p:nvSpPr>
        <p:spPr>
          <a:xfrm>
            <a:off x="546018" y="1091572"/>
            <a:ext cx="3784756" cy="62562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2" name="Text Placeholder 5"/>
          <p:cNvSpPr>
            <a:spLocks noGrp="1"/>
          </p:cNvSpPr>
          <p:nvPr>
            <p:ph type="body" sz="quarter" idx="19" hasCustomPrompt="1"/>
          </p:nvPr>
        </p:nvSpPr>
        <p:spPr>
          <a:xfrm>
            <a:off x="4812564" y="1091572"/>
            <a:ext cx="3784756" cy="62562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5" name="Picture Placeholder 4"/>
          <p:cNvSpPr>
            <a:spLocks noGrp="1"/>
          </p:cNvSpPr>
          <p:nvPr>
            <p:ph type="pic" sz="quarter" idx="20" hasCustomPrompt="1"/>
          </p:nvPr>
        </p:nvSpPr>
        <p:spPr>
          <a:xfrm>
            <a:off x="4809206" y="1827361"/>
            <a:ext cx="3787256" cy="2566080"/>
          </a:xfrm>
          <a:prstGeom prst="rect">
            <a:avLst/>
          </a:prstGeom>
        </p:spPr>
        <p:txBody>
          <a:bodyPr anchor="t" anchorCtr="0">
            <a:normAutofit/>
          </a:bodyPr>
          <a:lstStyle>
            <a:lvl1pPr marL="0" indent="0">
              <a:buNone/>
              <a:defRPr sz="1050">
                <a:solidFill>
                  <a:schemeClr val="bg2"/>
                </a:solidFill>
              </a:defRPr>
            </a:lvl1pPr>
          </a:lstStyle>
          <a:p>
            <a:r>
              <a:rPr lang="en-GB" noProof="0" smtClean="0"/>
              <a:t>Photo Here </a:t>
            </a:r>
            <a:endParaRPr lang="en-GB" noProof="0"/>
          </a:p>
        </p:txBody>
      </p:sp>
      <p:sp>
        <p:nvSpPr>
          <p:cNvPr id="5" name="Slide Number Placeholder 4"/>
          <p:cNvSpPr>
            <a:spLocks noGrp="1"/>
          </p:cNvSpPr>
          <p:nvPr>
            <p:ph type="sldNum" sz="quarter" idx="21"/>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3585535187"/>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rtl="1">
              <a:defRPr b="1">
                <a:cs typeface="B Roya" pitchFamily="2" charset="-78"/>
              </a:defRPr>
            </a:lvl1pPr>
          </a:lstStyle>
          <a:p>
            <a:pPr rtl="1"/>
            <a:r>
              <a:rPr lang="fa-IR" dirty="0" smtClean="0">
                <a:cs typeface="B Roya" pitchFamily="2" charset="-78"/>
              </a:rPr>
              <a:t>براي ويرايش عنوان كليك كنيد</a:t>
            </a:r>
            <a:endParaRPr lang="en-GB" dirty="0"/>
          </a:p>
        </p:txBody>
      </p:sp>
      <p:sp>
        <p:nvSpPr>
          <p:cNvPr id="16" name="Text Placeholder 5"/>
          <p:cNvSpPr>
            <a:spLocks noGrp="1"/>
          </p:cNvSpPr>
          <p:nvPr>
            <p:ph type="body" sz="quarter" idx="15" hasCustomPrompt="1"/>
          </p:nvPr>
        </p:nvSpPr>
        <p:spPr>
          <a:xfrm>
            <a:off x="454995" y="1091572"/>
            <a:ext cx="3917637" cy="553158"/>
          </a:xfrm>
          <a:prstGeom prst="rect">
            <a:avLst/>
          </a:prstGeom>
        </p:spPr>
        <p:txBody>
          <a:bodyPr anchor="b" anchorCtr="0">
            <a:noAutofit/>
          </a:bodyPr>
          <a:lstStyle>
            <a:lvl1pPr marL="0" indent="0">
              <a:lnSpc>
                <a:spcPct val="100000"/>
              </a:lnSpc>
              <a:buFontTx/>
              <a:buNone/>
              <a:defRPr sz="1800" b="1" i="0">
                <a:cs typeface="B Roya" pitchFamily="2" charset="-78"/>
              </a:defRPr>
            </a:lvl1pPr>
          </a:lstStyle>
          <a:p>
            <a:pPr algn="r" rtl="1"/>
            <a:r>
              <a:rPr lang="fa-IR" dirty="0" smtClean="0">
                <a:cs typeface="B Roya" pitchFamily="2" charset="-78"/>
              </a:rPr>
              <a:t>براي ويرايش عنوان كليك كنيد</a:t>
            </a:r>
            <a:endParaRPr lang="en-GB" dirty="0"/>
          </a:p>
        </p:txBody>
      </p:sp>
      <p:sp>
        <p:nvSpPr>
          <p:cNvPr id="18" name="Text Placeholder 12"/>
          <p:cNvSpPr>
            <a:spLocks noGrp="1"/>
          </p:cNvSpPr>
          <p:nvPr>
            <p:ph type="body" sz="quarter" idx="17" hasCustomPrompt="1"/>
          </p:nvPr>
        </p:nvSpPr>
        <p:spPr>
          <a:xfrm>
            <a:off x="455719" y="1674817"/>
            <a:ext cx="3916035" cy="2728908"/>
          </a:xfrm>
          <a:prstGeom prst="rect">
            <a:avLst/>
          </a:prstGeom>
        </p:spPr>
        <p:txBody>
          <a:bodyPr>
            <a:noAutofit/>
          </a:bodyPr>
          <a:lstStyle>
            <a:lvl1pPr marL="360000" marR="0" indent="-285750" algn="r" defTabSz="457155" rtl="1" eaLnBrk="1" fontAlgn="base" latinLnBrk="0" hangingPunct="1">
              <a:lnSpc>
                <a:spcPct val="100000"/>
              </a:lnSpc>
              <a:spcBef>
                <a:spcPts val="400"/>
              </a:spcBef>
              <a:spcAft>
                <a:spcPct val="0"/>
              </a:spcAft>
              <a:buClr>
                <a:schemeClr val="accent1"/>
              </a:buClr>
              <a:buSzTx/>
              <a:buFont typeface="Arial"/>
              <a:buChar char="•"/>
              <a:tabLst/>
              <a:defRPr sz="1300" b="1">
                <a:cs typeface="B Roya" pitchFamily="2" charset="-78"/>
              </a:defRPr>
            </a:lvl1pPr>
            <a:lvl2pPr algn="r" rtl="1">
              <a:lnSpc>
                <a:spcPct val="100000"/>
              </a:lnSpc>
              <a:buClr>
                <a:schemeClr val="accent1"/>
              </a:buClr>
              <a:defRPr sz="1300" b="1">
                <a:cs typeface="B Roya" pitchFamily="2" charset="-78"/>
              </a:defRPr>
            </a:lvl2pPr>
            <a:lvl3pPr algn="r" rtl="1">
              <a:lnSpc>
                <a:spcPct val="100000"/>
              </a:lnSpc>
              <a:buClr>
                <a:schemeClr val="accent1"/>
              </a:buClr>
              <a:defRPr sz="1300" b="1">
                <a:cs typeface="B Roya" pitchFamily="2" charset="-78"/>
              </a:defRPr>
            </a:lvl3pPr>
            <a:lvl4pPr algn="r" rtl="1">
              <a:lnSpc>
                <a:spcPct val="100000"/>
              </a:lnSpc>
              <a:buClr>
                <a:schemeClr val="accent1"/>
              </a:buClr>
              <a:defRPr sz="1300" b="1">
                <a:cs typeface="B Roya" pitchFamily="2" charset="-78"/>
              </a:defRPr>
            </a:lvl4pPr>
            <a:lvl5pPr algn="r" rtl="1">
              <a:lnSpc>
                <a:spcPct val="100000"/>
              </a:lnSpc>
              <a:buClr>
                <a:schemeClr val="accent1"/>
              </a:buClr>
              <a:defRPr sz="1300" b="1">
                <a:cs typeface="B Roya" pitchFamily="2" charset="-78"/>
              </a:defRPr>
            </a:lvl5pPr>
          </a:lstStyle>
          <a:p>
            <a:pPr marL="360000" marR="0" lvl="0" indent="-285750" algn="r" defTabSz="457155" rtl="1" eaLnBrk="1" fontAlgn="base" latinLnBrk="0" hangingPunct="1">
              <a:lnSpc>
                <a:spcPct val="100000"/>
              </a:lnSpc>
              <a:spcBef>
                <a:spcPts val="400"/>
              </a:spcBef>
              <a:spcAft>
                <a:spcPct val="0"/>
              </a:spcAft>
              <a:buClr>
                <a:schemeClr val="accent1"/>
              </a:buClr>
              <a:buSzTx/>
              <a:buFont typeface="Arial"/>
              <a:buChar char="•"/>
              <a:tabLst/>
              <a:defRPr/>
            </a:pPr>
            <a:r>
              <a:rPr lang="fa-IR" dirty="0" smtClean="0">
                <a:cs typeface="B Roya" pitchFamily="2" charset="-78"/>
              </a:rPr>
              <a:t>متن را اينجا اضافه كنيد</a:t>
            </a:r>
            <a:r>
              <a:rPr lang="fa-IR" noProof="0" dirty="0" smtClean="0"/>
              <a:t>		</a:t>
            </a:r>
            <a:endParaRPr lang="en-GB" noProof="0" dirty="0" smtClean="0"/>
          </a:p>
          <a:p>
            <a:pPr lvl="1"/>
            <a:r>
              <a:rPr lang="fa-IR" noProof="0" dirty="0" smtClean="0"/>
              <a:t>سطح دوم</a:t>
            </a:r>
            <a:endParaRPr lang="en-GB" noProof="0" dirty="0" smtClean="0"/>
          </a:p>
          <a:p>
            <a:pPr lvl="2"/>
            <a:r>
              <a:rPr lang="fa-IR" noProof="0" dirty="0" smtClean="0"/>
              <a:t>سطح سوم</a:t>
            </a:r>
            <a:endParaRPr lang="en-GB" noProof="0" dirty="0" smtClean="0"/>
          </a:p>
          <a:p>
            <a:pPr lvl="3"/>
            <a:r>
              <a:rPr lang="fa-IR" noProof="0" dirty="0" smtClean="0"/>
              <a:t>سطح چهارم</a:t>
            </a:r>
            <a:endParaRPr lang="en-GB" noProof="0" dirty="0" smtClean="0"/>
          </a:p>
          <a:p>
            <a:pPr lvl="4"/>
            <a:r>
              <a:rPr lang="fa-IR" noProof="0" dirty="0" smtClean="0"/>
              <a:t>سطح پنجم</a:t>
            </a:r>
            <a:endParaRPr lang="en-GB" noProof="0" dirty="0"/>
          </a:p>
        </p:txBody>
      </p:sp>
      <p:sp>
        <p:nvSpPr>
          <p:cNvPr id="11" name="Text Placeholder 5"/>
          <p:cNvSpPr>
            <a:spLocks noGrp="1"/>
          </p:cNvSpPr>
          <p:nvPr>
            <p:ph type="body" sz="quarter" idx="19" hasCustomPrompt="1"/>
          </p:nvPr>
        </p:nvSpPr>
        <p:spPr>
          <a:xfrm>
            <a:off x="4772025" y="1091572"/>
            <a:ext cx="3918272" cy="553158"/>
          </a:xfrm>
          <a:prstGeom prst="rect">
            <a:avLst/>
          </a:prstGeom>
        </p:spPr>
        <p:txBody>
          <a:bodyPr anchor="b" anchorCtr="0">
            <a:noAutofit/>
          </a:bodyPr>
          <a:lstStyle>
            <a:lvl1pPr marL="0" indent="0">
              <a:lnSpc>
                <a:spcPct val="100000"/>
              </a:lnSpc>
              <a:buFontTx/>
              <a:buNone/>
              <a:defRPr sz="1800" b="1" i="0">
                <a:cs typeface="B Roya" pitchFamily="2" charset="-78"/>
              </a:defRPr>
            </a:lvl1pPr>
          </a:lstStyle>
          <a:p>
            <a:pPr algn="r" rtl="1"/>
            <a:r>
              <a:rPr lang="fa-IR" dirty="0" smtClean="0">
                <a:cs typeface="B Roya" pitchFamily="2" charset="-78"/>
              </a:rPr>
              <a:t>براي ويرايش عنوان كليك كنيد</a:t>
            </a:r>
            <a:endParaRPr lang="en-GB" dirty="0"/>
          </a:p>
        </p:txBody>
      </p:sp>
      <p:sp>
        <p:nvSpPr>
          <p:cNvPr id="12" name="Text Placeholder 12"/>
          <p:cNvSpPr>
            <a:spLocks noGrp="1"/>
          </p:cNvSpPr>
          <p:nvPr>
            <p:ph type="body" sz="quarter" idx="20" hasCustomPrompt="1"/>
          </p:nvPr>
        </p:nvSpPr>
        <p:spPr>
          <a:xfrm>
            <a:off x="4773384" y="1674817"/>
            <a:ext cx="3916035" cy="2728908"/>
          </a:xfrm>
          <a:prstGeom prst="rect">
            <a:avLst/>
          </a:prstGeom>
        </p:spPr>
        <p:txBody>
          <a:bodyPr>
            <a:noAutofit/>
          </a:bodyPr>
          <a:lstStyle>
            <a:lvl1pPr marL="360000" marR="0" indent="-285750" algn="r" defTabSz="457155" rtl="1" eaLnBrk="1" fontAlgn="base" latinLnBrk="0" hangingPunct="1">
              <a:lnSpc>
                <a:spcPct val="100000"/>
              </a:lnSpc>
              <a:spcBef>
                <a:spcPts val="400"/>
              </a:spcBef>
              <a:spcAft>
                <a:spcPct val="0"/>
              </a:spcAft>
              <a:buClr>
                <a:schemeClr val="accent1"/>
              </a:buClr>
              <a:buSzTx/>
              <a:buFont typeface="Arial"/>
              <a:buChar char="•"/>
              <a:tabLst/>
              <a:defRPr sz="1300" b="1">
                <a:cs typeface="B Roya" pitchFamily="2" charset="-78"/>
              </a:defRPr>
            </a:lvl1pPr>
            <a:lvl2pPr algn="r" rtl="1">
              <a:lnSpc>
                <a:spcPct val="100000"/>
              </a:lnSpc>
              <a:buClr>
                <a:schemeClr val="accent1"/>
              </a:buClr>
              <a:defRPr sz="1300" b="1">
                <a:cs typeface="B Roya" pitchFamily="2" charset="-78"/>
              </a:defRPr>
            </a:lvl2pPr>
            <a:lvl3pPr algn="r" rtl="1">
              <a:lnSpc>
                <a:spcPct val="100000"/>
              </a:lnSpc>
              <a:buClr>
                <a:schemeClr val="accent1"/>
              </a:buClr>
              <a:defRPr sz="1300" b="1">
                <a:cs typeface="B Roya" pitchFamily="2" charset="-78"/>
              </a:defRPr>
            </a:lvl3pPr>
            <a:lvl4pPr algn="r" rtl="1">
              <a:lnSpc>
                <a:spcPct val="100000"/>
              </a:lnSpc>
              <a:buClr>
                <a:schemeClr val="accent1"/>
              </a:buClr>
              <a:defRPr sz="1300" b="1">
                <a:cs typeface="B Roya" pitchFamily="2" charset="-78"/>
              </a:defRPr>
            </a:lvl4pPr>
            <a:lvl5pPr algn="r" rtl="1">
              <a:lnSpc>
                <a:spcPct val="100000"/>
              </a:lnSpc>
              <a:buClr>
                <a:schemeClr val="accent1"/>
              </a:buClr>
              <a:defRPr sz="1300" b="1">
                <a:cs typeface="B Roya" pitchFamily="2" charset="-78"/>
              </a:defRPr>
            </a:lvl5pPr>
          </a:lstStyle>
          <a:p>
            <a:pPr marL="360000" marR="0" lvl="0" indent="-285750" algn="r" defTabSz="457155" rtl="1" eaLnBrk="1" fontAlgn="base" latinLnBrk="0" hangingPunct="1">
              <a:lnSpc>
                <a:spcPct val="100000"/>
              </a:lnSpc>
              <a:spcBef>
                <a:spcPts val="400"/>
              </a:spcBef>
              <a:spcAft>
                <a:spcPct val="0"/>
              </a:spcAft>
              <a:buClr>
                <a:schemeClr val="accent1"/>
              </a:buClr>
              <a:buSzTx/>
              <a:buFont typeface="Arial"/>
              <a:buChar char="•"/>
              <a:tabLst/>
              <a:defRPr/>
            </a:pPr>
            <a:r>
              <a:rPr lang="fa-IR" dirty="0" smtClean="0">
                <a:cs typeface="B Roya" pitchFamily="2" charset="-78"/>
              </a:rPr>
              <a:t>متن را اينجا اضافه كنيد</a:t>
            </a:r>
            <a:r>
              <a:rPr lang="fa-IR" noProof="0" dirty="0" smtClean="0"/>
              <a:t>		</a:t>
            </a:r>
            <a:endParaRPr lang="en-GB" noProof="0" dirty="0" smtClean="0"/>
          </a:p>
          <a:p>
            <a:pPr lvl="1"/>
            <a:r>
              <a:rPr lang="fa-IR" noProof="0" dirty="0" smtClean="0"/>
              <a:t>سطح دوم</a:t>
            </a:r>
            <a:endParaRPr lang="en-GB" noProof="0" dirty="0" smtClean="0"/>
          </a:p>
          <a:p>
            <a:pPr lvl="2"/>
            <a:r>
              <a:rPr lang="fa-IR" noProof="0" dirty="0" smtClean="0"/>
              <a:t>سطح سوم</a:t>
            </a:r>
            <a:endParaRPr lang="en-GB" noProof="0" dirty="0" smtClean="0"/>
          </a:p>
          <a:p>
            <a:pPr lvl="3"/>
            <a:r>
              <a:rPr lang="fa-IR" noProof="0" dirty="0" smtClean="0"/>
              <a:t>سطح چهارم</a:t>
            </a:r>
            <a:endParaRPr lang="en-GB" noProof="0" dirty="0" smtClean="0"/>
          </a:p>
          <a:p>
            <a:pPr lvl="4"/>
            <a:r>
              <a:rPr lang="fa-IR" noProof="0" dirty="0" smtClean="0"/>
              <a:t>سطح پنجم</a:t>
            </a:r>
            <a:endParaRPr lang="en-GB" noProof="0" dirty="0"/>
          </a:p>
        </p:txBody>
      </p:sp>
      <p:sp>
        <p:nvSpPr>
          <p:cNvPr id="14" name="Slide Number Placeholder 4"/>
          <p:cNvSpPr>
            <a:spLocks noGrp="1"/>
          </p:cNvSpPr>
          <p:nvPr>
            <p:ph type="sldNum" sz="quarter" idx="14"/>
          </p:nvPr>
        </p:nvSpPr>
        <p:spPr>
          <a:xfrm>
            <a:off x="8447485" y="4759630"/>
            <a:ext cx="247535" cy="150195"/>
          </a:xfrm>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1409359912"/>
      </p:ext>
    </p:extLst>
  </p:cSld>
  <p:clrMapOvr>
    <a:masterClrMapping/>
  </p:clrMapOvr>
  <p:transition spd="slow">
    <p:push dir="u"/>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cxnSp>
        <p:nvCxnSpPr>
          <p:cNvPr id="5" name="Straight Connector 4"/>
          <p:cNvCxnSpPr/>
          <p:nvPr userDrawn="1"/>
        </p:nvCxnSpPr>
        <p:spPr>
          <a:xfrm>
            <a:off x="4572000" y="1183584"/>
            <a:ext cx="2312" cy="3208619"/>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a:off x="604154" y="2792516"/>
            <a:ext cx="7989634"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586053" y="1193007"/>
            <a:ext cx="3822700" cy="1478756"/>
          </a:xfrm>
          <a:prstGeom prst="rect">
            <a:avLst/>
          </a:prstGeom>
        </p:spPr>
        <p:txBody>
          <a:bodyPr>
            <a:noAutofit/>
          </a:bodyPr>
          <a:lstStyle>
            <a:lvl1pPr>
              <a:lnSpc>
                <a:spcPct val="100000"/>
              </a:lnSpc>
              <a:defRPr sz="1125"/>
            </a:lvl1pPr>
            <a:lvl2pPr>
              <a:lnSpc>
                <a:spcPct val="100000"/>
              </a:lnSpc>
              <a:defRPr sz="1125"/>
            </a:lvl2pPr>
            <a:lvl3pPr>
              <a:lnSpc>
                <a:spcPct val="100000"/>
              </a:lnSpc>
              <a:defRPr sz="1125"/>
            </a:lvl3pPr>
            <a:lvl4pPr>
              <a:lnSpc>
                <a:spcPct val="100000"/>
              </a:lnSpc>
              <a:defRPr sz="1125"/>
            </a:lvl4pPr>
            <a:lvl5pPr>
              <a:lnSpc>
                <a:spcPct val="100000"/>
              </a:lnSpc>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4" name="Text Placeholder 12"/>
          <p:cNvSpPr>
            <a:spLocks noGrp="1"/>
          </p:cNvSpPr>
          <p:nvPr>
            <p:ph type="body" sz="quarter" idx="12" hasCustomPrompt="1"/>
          </p:nvPr>
        </p:nvSpPr>
        <p:spPr>
          <a:xfrm>
            <a:off x="4746870" y="1193007"/>
            <a:ext cx="3822700" cy="1478756"/>
          </a:xfrm>
          <a:prstGeom prst="rect">
            <a:avLst/>
          </a:prstGeom>
        </p:spPr>
        <p:txBody>
          <a:bodyPr>
            <a:noAutofit/>
          </a:bodyPr>
          <a:lstStyle>
            <a:lvl1pPr>
              <a:lnSpc>
                <a:spcPct val="100000"/>
              </a:lnSpc>
              <a:defRPr sz="1125"/>
            </a:lvl1pPr>
            <a:lvl2pPr>
              <a:lnSpc>
                <a:spcPct val="100000"/>
              </a:lnSpc>
              <a:defRPr sz="1125"/>
            </a:lvl2pPr>
            <a:lvl3pPr>
              <a:lnSpc>
                <a:spcPct val="100000"/>
              </a:lnSpc>
              <a:defRPr sz="1125"/>
            </a:lvl3pPr>
            <a:lvl4pPr>
              <a:lnSpc>
                <a:spcPct val="100000"/>
              </a:lnSpc>
              <a:defRPr sz="1125"/>
            </a:lvl4pPr>
            <a:lvl5pPr>
              <a:lnSpc>
                <a:spcPct val="100000"/>
              </a:lnSpc>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7" name="Text Placeholder 12"/>
          <p:cNvSpPr>
            <a:spLocks noGrp="1"/>
          </p:cNvSpPr>
          <p:nvPr>
            <p:ph type="body" sz="quarter" idx="13" hasCustomPrompt="1"/>
          </p:nvPr>
        </p:nvSpPr>
        <p:spPr>
          <a:xfrm>
            <a:off x="586053" y="2911051"/>
            <a:ext cx="3822700" cy="1478756"/>
          </a:xfrm>
          <a:prstGeom prst="rect">
            <a:avLst/>
          </a:prstGeom>
        </p:spPr>
        <p:txBody>
          <a:bodyPr>
            <a:noAutofit/>
          </a:bodyPr>
          <a:lstStyle>
            <a:lvl1pPr>
              <a:lnSpc>
                <a:spcPct val="100000"/>
              </a:lnSpc>
              <a:defRPr sz="1125"/>
            </a:lvl1pPr>
            <a:lvl2pPr>
              <a:lnSpc>
                <a:spcPct val="100000"/>
              </a:lnSpc>
              <a:defRPr sz="1125"/>
            </a:lvl2pPr>
            <a:lvl3pPr>
              <a:lnSpc>
                <a:spcPct val="100000"/>
              </a:lnSpc>
              <a:defRPr sz="1125"/>
            </a:lvl3pPr>
            <a:lvl4pPr>
              <a:lnSpc>
                <a:spcPct val="100000"/>
              </a:lnSpc>
              <a:defRPr sz="1125"/>
            </a:lvl4pPr>
            <a:lvl5pPr>
              <a:lnSpc>
                <a:spcPct val="100000"/>
              </a:lnSpc>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8" name="Text Placeholder 12"/>
          <p:cNvSpPr>
            <a:spLocks noGrp="1"/>
          </p:cNvSpPr>
          <p:nvPr>
            <p:ph type="body" sz="quarter" idx="14" hasCustomPrompt="1"/>
          </p:nvPr>
        </p:nvSpPr>
        <p:spPr>
          <a:xfrm>
            <a:off x="4746870" y="2911051"/>
            <a:ext cx="3822700" cy="1478756"/>
          </a:xfrm>
          <a:prstGeom prst="rect">
            <a:avLst/>
          </a:prstGeom>
        </p:spPr>
        <p:txBody>
          <a:bodyPr lIns="91440">
            <a:noAutofit/>
          </a:bodyPr>
          <a:lstStyle>
            <a:lvl1pPr>
              <a:lnSpc>
                <a:spcPct val="100000"/>
              </a:lnSpc>
              <a:defRPr sz="1125" kern="1200"/>
            </a:lvl1pPr>
            <a:lvl2pPr>
              <a:lnSpc>
                <a:spcPct val="100000"/>
              </a:lnSpc>
              <a:defRPr sz="1125"/>
            </a:lvl2pPr>
            <a:lvl3pPr>
              <a:lnSpc>
                <a:spcPct val="100000"/>
              </a:lnSpc>
              <a:defRPr sz="1125" kern="1200"/>
            </a:lvl3pPr>
            <a:lvl4pPr>
              <a:lnSpc>
                <a:spcPct val="100000"/>
              </a:lnSpc>
              <a:defRPr sz="1125" kern="1200"/>
            </a:lvl4pPr>
            <a:lvl5pPr>
              <a:lnSpc>
                <a:spcPct val="100000"/>
              </a:lnSpc>
              <a:defRPr sz="1125" kern="12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 name="Slide Number Placeholder 2"/>
          <p:cNvSpPr>
            <a:spLocks noGrp="1"/>
          </p:cNvSpPr>
          <p:nvPr>
            <p:ph type="sldNum" sz="quarter" idx="15"/>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3373143074"/>
      </p:ext>
    </p:extLst>
  </p:cSld>
  <p:clrMapOvr>
    <a:masterClrMapping/>
  </p:clrMapOvr>
  <p:transition spd="slow">
    <p:push dir="u"/>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Quadrant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cxnSp>
        <p:nvCxnSpPr>
          <p:cNvPr id="5" name="Straight Connector 4"/>
          <p:cNvCxnSpPr/>
          <p:nvPr userDrawn="1"/>
        </p:nvCxnSpPr>
        <p:spPr>
          <a:xfrm>
            <a:off x="4572000" y="1183584"/>
            <a:ext cx="2312" cy="3208619"/>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a:off x="604154" y="2792516"/>
            <a:ext cx="7989634"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587497" y="1496880"/>
            <a:ext cx="3814641" cy="1174883"/>
          </a:xfrm>
          <a:prstGeom prst="rect">
            <a:avLst/>
          </a:prstGeom>
        </p:spPr>
        <p:txBody>
          <a:bodyPr>
            <a:noAutofit/>
          </a:bodyPr>
          <a:lstStyle>
            <a:lvl1pPr>
              <a:lnSpc>
                <a:spcPct val="100000"/>
              </a:lnSpc>
              <a:defRPr sz="975"/>
            </a:lvl1pPr>
            <a:lvl2pPr>
              <a:lnSpc>
                <a:spcPct val="100000"/>
              </a:lnSpc>
              <a:defRPr sz="975"/>
            </a:lvl2pPr>
            <a:lvl3pPr>
              <a:lnSpc>
                <a:spcPct val="100000"/>
              </a:lnSpc>
              <a:defRPr sz="975"/>
            </a:lvl3pPr>
            <a:lvl4pPr>
              <a:lnSpc>
                <a:spcPct val="100000"/>
              </a:lnSpc>
              <a:defRPr sz="975"/>
            </a:lvl4pPr>
            <a:lvl5pPr>
              <a:lnSpc>
                <a:spcPct val="100000"/>
              </a:lnSpc>
              <a:defRPr sz="97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4" name="Text Placeholder 12"/>
          <p:cNvSpPr>
            <a:spLocks noGrp="1"/>
          </p:cNvSpPr>
          <p:nvPr>
            <p:ph type="body" sz="quarter" idx="12" hasCustomPrompt="1"/>
          </p:nvPr>
        </p:nvSpPr>
        <p:spPr>
          <a:xfrm>
            <a:off x="4754929" y="1496880"/>
            <a:ext cx="3814641" cy="1174883"/>
          </a:xfrm>
          <a:prstGeom prst="rect">
            <a:avLst/>
          </a:prstGeom>
        </p:spPr>
        <p:txBody>
          <a:bodyPr>
            <a:noAutofit/>
          </a:bodyPr>
          <a:lstStyle>
            <a:lvl1pPr>
              <a:lnSpc>
                <a:spcPct val="100000"/>
              </a:lnSpc>
              <a:defRPr sz="975"/>
            </a:lvl1pPr>
            <a:lvl2pPr>
              <a:lnSpc>
                <a:spcPct val="100000"/>
              </a:lnSpc>
              <a:defRPr sz="975"/>
            </a:lvl2pPr>
            <a:lvl3pPr>
              <a:lnSpc>
                <a:spcPct val="100000"/>
              </a:lnSpc>
              <a:defRPr sz="975"/>
            </a:lvl3pPr>
            <a:lvl4pPr>
              <a:lnSpc>
                <a:spcPct val="100000"/>
              </a:lnSpc>
              <a:defRPr sz="975"/>
            </a:lvl4pPr>
            <a:lvl5pPr>
              <a:lnSpc>
                <a:spcPct val="100000"/>
              </a:lnSpc>
              <a:defRPr sz="97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7" name="Text Placeholder 12"/>
          <p:cNvSpPr>
            <a:spLocks noGrp="1"/>
          </p:cNvSpPr>
          <p:nvPr>
            <p:ph type="body" sz="quarter" idx="13" hasCustomPrompt="1"/>
          </p:nvPr>
        </p:nvSpPr>
        <p:spPr>
          <a:xfrm>
            <a:off x="587497" y="3214924"/>
            <a:ext cx="3814641" cy="1174883"/>
          </a:xfrm>
          <a:prstGeom prst="rect">
            <a:avLst/>
          </a:prstGeom>
        </p:spPr>
        <p:txBody>
          <a:bodyPr>
            <a:noAutofit/>
          </a:bodyPr>
          <a:lstStyle>
            <a:lvl1pPr>
              <a:lnSpc>
                <a:spcPct val="100000"/>
              </a:lnSpc>
              <a:defRPr sz="975"/>
            </a:lvl1pPr>
            <a:lvl2pPr>
              <a:lnSpc>
                <a:spcPct val="100000"/>
              </a:lnSpc>
              <a:defRPr sz="975"/>
            </a:lvl2pPr>
            <a:lvl3pPr>
              <a:lnSpc>
                <a:spcPct val="100000"/>
              </a:lnSpc>
              <a:defRPr sz="975"/>
            </a:lvl3pPr>
            <a:lvl4pPr>
              <a:lnSpc>
                <a:spcPct val="100000"/>
              </a:lnSpc>
              <a:defRPr sz="975"/>
            </a:lvl4pPr>
            <a:lvl5pPr>
              <a:lnSpc>
                <a:spcPct val="100000"/>
              </a:lnSpc>
              <a:defRPr sz="97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8" name="Text Placeholder 12"/>
          <p:cNvSpPr>
            <a:spLocks noGrp="1"/>
          </p:cNvSpPr>
          <p:nvPr>
            <p:ph type="body" sz="quarter" idx="14" hasCustomPrompt="1"/>
          </p:nvPr>
        </p:nvSpPr>
        <p:spPr>
          <a:xfrm>
            <a:off x="4746625" y="3214924"/>
            <a:ext cx="3822944" cy="1174883"/>
          </a:xfrm>
          <a:prstGeom prst="rect">
            <a:avLst/>
          </a:prstGeom>
        </p:spPr>
        <p:txBody>
          <a:bodyPr lIns="91440">
            <a:noAutofit/>
          </a:bodyPr>
          <a:lstStyle>
            <a:lvl1pPr>
              <a:lnSpc>
                <a:spcPct val="100000"/>
              </a:lnSpc>
              <a:defRPr sz="975" kern="1200"/>
            </a:lvl1pPr>
            <a:lvl2pPr>
              <a:lnSpc>
                <a:spcPct val="100000"/>
              </a:lnSpc>
              <a:defRPr sz="975"/>
            </a:lvl2pPr>
            <a:lvl3pPr>
              <a:lnSpc>
                <a:spcPct val="100000"/>
              </a:lnSpc>
              <a:defRPr sz="975" kern="1200"/>
            </a:lvl3pPr>
            <a:lvl4pPr>
              <a:lnSpc>
                <a:spcPct val="100000"/>
              </a:lnSpc>
              <a:defRPr sz="975" kern="1200"/>
            </a:lvl4pPr>
            <a:lvl5pPr>
              <a:lnSpc>
                <a:spcPct val="100000"/>
              </a:lnSpc>
              <a:defRPr sz="975" kern="12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0" name="Text Placeholder 5"/>
          <p:cNvSpPr>
            <a:spLocks noGrp="1"/>
          </p:cNvSpPr>
          <p:nvPr>
            <p:ph type="body" sz="quarter" idx="16" hasCustomPrompt="1"/>
          </p:nvPr>
        </p:nvSpPr>
        <p:spPr>
          <a:xfrm>
            <a:off x="588125" y="1192943"/>
            <a:ext cx="3818102" cy="259945"/>
          </a:xfrm>
          <a:prstGeom prst="rect">
            <a:avLst/>
          </a:prstGeom>
        </p:spPr>
        <p:txBody>
          <a:bodyPr>
            <a:normAutofit/>
          </a:bodyPr>
          <a:lstStyle>
            <a:lvl1pPr marL="0" indent="0">
              <a:buFontTx/>
              <a:buNone/>
              <a:defRPr sz="1125" b="1" i="0"/>
            </a:lvl1pPr>
          </a:lstStyle>
          <a:p>
            <a:pPr lvl="0"/>
            <a:r>
              <a:rPr lang="en-GB" noProof="0" smtClean="0"/>
              <a:t>Click to edit heading</a:t>
            </a:r>
            <a:endParaRPr lang="en-GB" noProof="0"/>
          </a:p>
        </p:txBody>
      </p:sp>
      <p:sp>
        <p:nvSpPr>
          <p:cNvPr id="11" name="Text Placeholder 5"/>
          <p:cNvSpPr>
            <a:spLocks noGrp="1"/>
          </p:cNvSpPr>
          <p:nvPr>
            <p:ph type="body" sz="quarter" idx="17" hasCustomPrompt="1"/>
          </p:nvPr>
        </p:nvSpPr>
        <p:spPr>
          <a:xfrm>
            <a:off x="4747516" y="1192943"/>
            <a:ext cx="3831666" cy="259945"/>
          </a:xfrm>
          <a:prstGeom prst="rect">
            <a:avLst/>
          </a:prstGeom>
        </p:spPr>
        <p:txBody>
          <a:bodyPr>
            <a:normAutofit/>
          </a:bodyPr>
          <a:lstStyle>
            <a:lvl1pPr marL="0" indent="0">
              <a:buFontTx/>
              <a:buNone/>
              <a:defRPr sz="1125" b="1" i="0"/>
            </a:lvl1pPr>
          </a:lstStyle>
          <a:p>
            <a:pPr lvl="0"/>
            <a:r>
              <a:rPr lang="en-GB" noProof="0" smtClean="0"/>
              <a:t>Click to edit heading</a:t>
            </a:r>
            <a:endParaRPr lang="en-GB" noProof="0"/>
          </a:p>
        </p:txBody>
      </p:sp>
      <p:sp>
        <p:nvSpPr>
          <p:cNvPr id="12" name="Text Placeholder 5"/>
          <p:cNvSpPr>
            <a:spLocks noGrp="1"/>
          </p:cNvSpPr>
          <p:nvPr>
            <p:ph type="body" sz="quarter" idx="18" hasCustomPrompt="1"/>
          </p:nvPr>
        </p:nvSpPr>
        <p:spPr>
          <a:xfrm>
            <a:off x="588126" y="2908776"/>
            <a:ext cx="3818101" cy="259945"/>
          </a:xfrm>
          <a:prstGeom prst="rect">
            <a:avLst/>
          </a:prstGeom>
        </p:spPr>
        <p:txBody>
          <a:bodyPr>
            <a:normAutofit/>
          </a:bodyPr>
          <a:lstStyle>
            <a:lvl1pPr marL="0" indent="0">
              <a:buFontTx/>
              <a:buNone/>
              <a:defRPr sz="1125" b="1" i="0"/>
            </a:lvl1pPr>
          </a:lstStyle>
          <a:p>
            <a:pPr lvl="0"/>
            <a:r>
              <a:rPr lang="en-GB" noProof="0" smtClean="0"/>
              <a:t>Click to edit heading</a:t>
            </a:r>
            <a:endParaRPr lang="en-GB" noProof="0"/>
          </a:p>
        </p:txBody>
      </p:sp>
      <p:sp>
        <p:nvSpPr>
          <p:cNvPr id="15" name="Text Placeholder 5"/>
          <p:cNvSpPr>
            <a:spLocks noGrp="1"/>
          </p:cNvSpPr>
          <p:nvPr>
            <p:ph type="body" sz="quarter" idx="19" hasCustomPrompt="1"/>
          </p:nvPr>
        </p:nvSpPr>
        <p:spPr>
          <a:xfrm>
            <a:off x="4747516" y="2908776"/>
            <a:ext cx="3831666" cy="259945"/>
          </a:xfrm>
          <a:prstGeom prst="rect">
            <a:avLst/>
          </a:prstGeom>
        </p:spPr>
        <p:txBody>
          <a:bodyPr>
            <a:normAutofit/>
          </a:bodyPr>
          <a:lstStyle>
            <a:lvl1pPr marL="0" indent="0">
              <a:buFontTx/>
              <a:buNone/>
              <a:defRPr sz="1125" b="1" i="0"/>
            </a:lvl1pPr>
          </a:lstStyle>
          <a:p>
            <a:pPr lvl="0"/>
            <a:r>
              <a:rPr lang="en-GB" noProof="0" smtClean="0"/>
              <a:t>Click to edit heading</a:t>
            </a:r>
            <a:endParaRPr lang="en-GB" noProof="0"/>
          </a:p>
        </p:txBody>
      </p:sp>
      <p:sp>
        <p:nvSpPr>
          <p:cNvPr id="3" name="Slide Number Placeholder 2"/>
          <p:cNvSpPr>
            <a:spLocks noGrp="1"/>
          </p:cNvSpPr>
          <p:nvPr>
            <p:ph type="sldNum" sz="quarter" idx="20"/>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1466561234"/>
      </p:ext>
    </p:extLst>
  </p:cSld>
  <p:clrMapOvr>
    <a:masterClrMapping/>
  </p:clrMapOvr>
  <p:transition spd="slow">
    <p:push dir="u"/>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Agenda Slide</a:t>
            </a:r>
            <a:endParaRPr lang="en-GB" noProof="0"/>
          </a:p>
        </p:txBody>
      </p:sp>
      <p:sp>
        <p:nvSpPr>
          <p:cNvPr id="4" name="Text Placeholder 11"/>
          <p:cNvSpPr>
            <a:spLocks noGrp="1"/>
          </p:cNvSpPr>
          <p:nvPr>
            <p:ph type="body" sz="quarter" idx="12" hasCustomPrompt="1"/>
          </p:nvPr>
        </p:nvSpPr>
        <p:spPr>
          <a:xfrm>
            <a:off x="544300" y="1091046"/>
            <a:ext cx="8052162" cy="3406075"/>
          </a:xfrm>
          <a:prstGeom prst="rect">
            <a:avLst/>
          </a:prstGeo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a:p>
        </p:txBody>
      </p:sp>
      <p:sp>
        <p:nvSpPr>
          <p:cNvPr id="3" name="Slide Number Placeholder 2"/>
          <p:cNvSpPr>
            <a:spLocks noGrp="1"/>
          </p:cNvSpPr>
          <p:nvPr>
            <p:ph type="sldNum" sz="quarter" idx="13"/>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2072089661"/>
      </p:ext>
    </p:extLst>
  </p:cSld>
  <p:clrMapOvr>
    <a:masterClrMapping/>
  </p:clrMapOvr>
  <p:transition spd="slow">
    <p:push dir="u"/>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ategories Horizontal">
    <p:spTree>
      <p:nvGrpSpPr>
        <p:cNvPr id="1" name=""/>
        <p:cNvGrpSpPr/>
        <p:nvPr/>
      </p:nvGrpSpPr>
      <p:grpSpPr>
        <a:xfrm>
          <a:off x="0" y="0"/>
          <a:ext cx="0" cy="0"/>
          <a:chOff x="0" y="0"/>
          <a:chExt cx="0" cy="0"/>
        </a:xfrm>
      </p:grpSpPr>
      <p:sp>
        <p:nvSpPr>
          <p:cNvPr id="16" name="Text Placeholder 15"/>
          <p:cNvSpPr>
            <a:spLocks noGrp="1"/>
          </p:cNvSpPr>
          <p:nvPr>
            <p:ph type="body" sz="quarter" idx="17" hasCustomPrompt="1"/>
          </p:nvPr>
        </p:nvSpPr>
        <p:spPr>
          <a:xfrm>
            <a:off x="553152" y="1389480"/>
            <a:ext cx="2895600" cy="60198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GB" noProof="0" smtClean="0"/>
              <a:t>Click to edit text</a:t>
            </a:r>
            <a:endParaRPr lang="en-GB" noProof="0"/>
          </a:p>
        </p:txBody>
      </p:sp>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3" name="Text Placeholder 11"/>
          <p:cNvSpPr>
            <a:spLocks noGrp="1"/>
          </p:cNvSpPr>
          <p:nvPr>
            <p:ph type="body" sz="quarter" idx="15" hasCustomPrompt="1"/>
          </p:nvPr>
        </p:nvSpPr>
        <p:spPr>
          <a:xfrm>
            <a:off x="3830320" y="2444152"/>
            <a:ext cx="4775518" cy="758221"/>
          </a:xfrm>
          <a:prstGeom prst="rect">
            <a:avLst/>
          </a:prstGeom>
        </p:spPr>
        <p:txBody>
          <a:bodyPr>
            <a:noAutofit/>
          </a:bodyPr>
          <a:lstStyle>
            <a:lvl1pPr>
              <a:defRPr sz="1050"/>
            </a:lvl1pPr>
          </a:lstStyle>
          <a:p>
            <a:pPr lvl="0"/>
            <a:r>
              <a:rPr lang="en-GB" noProof="0" smtClean="0"/>
              <a:t>Add text here</a:t>
            </a:r>
          </a:p>
          <a:p>
            <a:pPr lvl="0"/>
            <a:endParaRPr lang="en-GB" noProof="0"/>
          </a:p>
        </p:txBody>
      </p:sp>
      <p:sp>
        <p:nvSpPr>
          <p:cNvPr id="14" name="Text Placeholder 11"/>
          <p:cNvSpPr>
            <a:spLocks noGrp="1"/>
          </p:cNvSpPr>
          <p:nvPr>
            <p:ph type="body" sz="quarter" idx="16" hasCustomPrompt="1"/>
          </p:nvPr>
        </p:nvSpPr>
        <p:spPr>
          <a:xfrm>
            <a:off x="3830320" y="3495712"/>
            <a:ext cx="4775518" cy="758221"/>
          </a:xfrm>
          <a:prstGeom prst="rect">
            <a:avLst/>
          </a:prstGeom>
        </p:spPr>
        <p:txBody>
          <a:bodyPr>
            <a:noAutofit/>
          </a:bodyPr>
          <a:lstStyle>
            <a:lvl1pPr>
              <a:defRPr sz="1050"/>
            </a:lvl1pPr>
          </a:lstStyle>
          <a:p>
            <a:pPr lvl="0"/>
            <a:r>
              <a:rPr lang="en-GB" noProof="0" smtClean="0"/>
              <a:t>Add text here</a:t>
            </a:r>
          </a:p>
          <a:p>
            <a:pPr lvl="0"/>
            <a:endParaRPr lang="en-GB" noProof="0"/>
          </a:p>
        </p:txBody>
      </p:sp>
      <p:sp>
        <p:nvSpPr>
          <p:cNvPr id="17" name="Text Placeholder 15"/>
          <p:cNvSpPr>
            <a:spLocks noGrp="1"/>
          </p:cNvSpPr>
          <p:nvPr>
            <p:ph type="body" sz="quarter" idx="18" hasCustomPrompt="1"/>
          </p:nvPr>
        </p:nvSpPr>
        <p:spPr>
          <a:xfrm>
            <a:off x="553152" y="2506980"/>
            <a:ext cx="2895600" cy="60198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GB" noProof="0" smtClean="0"/>
              <a:t>Click to edit text</a:t>
            </a:r>
            <a:endParaRPr lang="en-GB" noProof="0"/>
          </a:p>
        </p:txBody>
      </p:sp>
      <p:sp>
        <p:nvSpPr>
          <p:cNvPr id="18" name="Text Placeholder 15"/>
          <p:cNvSpPr>
            <a:spLocks noGrp="1"/>
          </p:cNvSpPr>
          <p:nvPr>
            <p:ph type="body" sz="quarter" idx="19" hasCustomPrompt="1"/>
          </p:nvPr>
        </p:nvSpPr>
        <p:spPr>
          <a:xfrm>
            <a:off x="553152" y="3558540"/>
            <a:ext cx="2895600" cy="60198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GB" noProof="0" smtClean="0"/>
              <a:t>Click to edit text</a:t>
            </a:r>
            <a:endParaRPr lang="en-GB" noProof="0"/>
          </a:p>
        </p:txBody>
      </p:sp>
      <p:sp>
        <p:nvSpPr>
          <p:cNvPr id="21" name="Text Placeholder 11"/>
          <p:cNvSpPr>
            <a:spLocks noGrp="1"/>
          </p:cNvSpPr>
          <p:nvPr>
            <p:ph type="body" sz="quarter" idx="21" hasCustomPrompt="1"/>
          </p:nvPr>
        </p:nvSpPr>
        <p:spPr>
          <a:xfrm>
            <a:off x="3830320" y="1310152"/>
            <a:ext cx="4775518" cy="758221"/>
          </a:xfrm>
          <a:prstGeom prst="rect">
            <a:avLst/>
          </a:prstGeom>
        </p:spPr>
        <p:txBody>
          <a:bodyPr>
            <a:noAutofit/>
          </a:bodyPr>
          <a:lstStyle>
            <a:lvl1pPr>
              <a:defRPr sz="1050"/>
            </a:lvl1pPr>
          </a:lstStyle>
          <a:p>
            <a:pPr lvl="0"/>
            <a:r>
              <a:rPr lang="en-GB" noProof="0" smtClean="0"/>
              <a:t>Add text here</a:t>
            </a:r>
          </a:p>
          <a:p>
            <a:pPr lvl="0"/>
            <a:endParaRPr lang="en-GB" noProof="0"/>
          </a:p>
        </p:txBody>
      </p:sp>
      <p:sp>
        <p:nvSpPr>
          <p:cNvPr id="3" name="Slide Number Placeholder 2"/>
          <p:cNvSpPr>
            <a:spLocks noGrp="1"/>
          </p:cNvSpPr>
          <p:nvPr>
            <p:ph type="sldNum" sz="quarter" idx="2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3888905164"/>
      </p:ext>
    </p:extLst>
  </p:cSld>
  <p:clrMapOvr>
    <a:masterClrMapping/>
  </p:clrMapOvr>
  <p:transition spd="slow">
    <p:push dir="u"/>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ategories Vertical">
    <p:spTree>
      <p:nvGrpSpPr>
        <p:cNvPr id="1" name=""/>
        <p:cNvGrpSpPr/>
        <p:nvPr/>
      </p:nvGrpSpPr>
      <p:grpSpPr>
        <a:xfrm>
          <a:off x="0" y="0"/>
          <a:ext cx="0" cy="0"/>
          <a:chOff x="0" y="0"/>
          <a:chExt cx="0" cy="0"/>
        </a:xfrm>
      </p:grpSpPr>
      <p:sp>
        <p:nvSpPr>
          <p:cNvPr id="12" name="Text Placeholder 15"/>
          <p:cNvSpPr>
            <a:spLocks noGrp="1"/>
          </p:cNvSpPr>
          <p:nvPr>
            <p:ph type="body" sz="quarter" idx="17" hasCustomPrompt="1"/>
          </p:nvPr>
        </p:nvSpPr>
        <p:spPr>
          <a:xfrm>
            <a:off x="544513" y="1175640"/>
            <a:ext cx="3827156" cy="60198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GB" noProof="0" smtClean="0"/>
              <a:t>Click to edit text</a:t>
            </a:r>
            <a:endParaRPr lang="en-GB" noProof="0"/>
          </a:p>
        </p:txBody>
      </p:sp>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9" name="Text Placeholder 12"/>
          <p:cNvSpPr>
            <a:spLocks noGrp="1"/>
          </p:cNvSpPr>
          <p:nvPr>
            <p:ph type="body" sz="quarter" idx="11" hasCustomPrompt="1"/>
          </p:nvPr>
        </p:nvSpPr>
        <p:spPr>
          <a:xfrm>
            <a:off x="541306" y="1853280"/>
            <a:ext cx="3839002" cy="1438560"/>
          </a:xfrm>
          <a:prstGeom prst="rect">
            <a:avLst/>
          </a:prstGeom>
        </p:spPr>
        <p:txBody>
          <a:bodyPr>
            <a:noAutofit/>
          </a:bodyPr>
          <a:lstStyle>
            <a:lvl1pPr>
              <a:defRPr sz="1125"/>
            </a:lvl1pPr>
            <a:lvl2pPr>
              <a:lnSpc>
                <a:spcPts val="1350"/>
              </a:lnSpc>
              <a:defRPr sz="1125"/>
            </a:lvl2pPr>
            <a:lvl3pPr>
              <a:lnSpc>
                <a:spcPts val="1350"/>
              </a:lnSpc>
              <a:defRPr sz="1125"/>
            </a:lvl3pPr>
            <a:lvl4pPr>
              <a:lnSpc>
                <a:spcPts val="1350"/>
              </a:lnSpc>
              <a:defRPr sz="1125"/>
            </a:lvl4pPr>
            <a:lvl5pPr>
              <a:lnSpc>
                <a:spcPts val="1350"/>
              </a:lnSpc>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9" name="Text Placeholder 5"/>
          <p:cNvSpPr>
            <a:spLocks noGrp="1"/>
          </p:cNvSpPr>
          <p:nvPr>
            <p:ph type="body" sz="quarter" idx="22" hasCustomPrompt="1"/>
          </p:nvPr>
        </p:nvSpPr>
        <p:spPr>
          <a:xfrm>
            <a:off x="544299" y="3392421"/>
            <a:ext cx="8060802" cy="1091739"/>
          </a:xfrm>
          <a:prstGeom prst="rect">
            <a:avLst/>
          </a:prstGeom>
        </p:spPr>
        <p:txBody>
          <a:bodyPr>
            <a:normAutofit/>
          </a:bodyPr>
          <a:lstStyle>
            <a:lvl1pPr marL="0" indent="0">
              <a:buFontTx/>
              <a:buNone/>
              <a:defRPr sz="1500" b="1" i="0" baseline="0">
                <a:solidFill>
                  <a:schemeClr val="accent1"/>
                </a:solidFill>
              </a:defRPr>
            </a:lvl1pPr>
          </a:lstStyle>
          <a:p>
            <a:pPr lvl="0"/>
            <a:r>
              <a:rPr lang="en-GB" noProof="0" smtClean="0"/>
              <a:t>Click to edit text. Conclusion or summary based on the two boxes above may go here. The text in the box may be up to four lines in this space.</a:t>
            </a:r>
            <a:endParaRPr lang="en-GB" noProof="0"/>
          </a:p>
        </p:txBody>
      </p:sp>
      <p:sp>
        <p:nvSpPr>
          <p:cNvPr id="13" name="Text Placeholder 15"/>
          <p:cNvSpPr>
            <a:spLocks noGrp="1"/>
          </p:cNvSpPr>
          <p:nvPr>
            <p:ph type="body" sz="quarter" idx="24" hasCustomPrompt="1"/>
          </p:nvPr>
        </p:nvSpPr>
        <p:spPr>
          <a:xfrm>
            <a:off x="4769306" y="1175640"/>
            <a:ext cx="3827156" cy="60198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GB" noProof="0" smtClean="0"/>
              <a:t>Click to edit text</a:t>
            </a:r>
            <a:endParaRPr lang="en-GB" noProof="0"/>
          </a:p>
        </p:txBody>
      </p:sp>
      <p:sp>
        <p:nvSpPr>
          <p:cNvPr id="14" name="Text Placeholder 12"/>
          <p:cNvSpPr>
            <a:spLocks noGrp="1"/>
          </p:cNvSpPr>
          <p:nvPr>
            <p:ph type="body" sz="quarter" idx="25" hasCustomPrompt="1"/>
          </p:nvPr>
        </p:nvSpPr>
        <p:spPr>
          <a:xfrm>
            <a:off x="4766099" y="1853280"/>
            <a:ext cx="3839002" cy="1438560"/>
          </a:xfrm>
          <a:prstGeom prst="rect">
            <a:avLst/>
          </a:prstGeom>
        </p:spPr>
        <p:txBody>
          <a:bodyPr>
            <a:noAutofit/>
          </a:bodyPr>
          <a:lstStyle>
            <a:lvl1pPr>
              <a:defRPr sz="1125"/>
            </a:lvl1pPr>
            <a:lvl2pPr>
              <a:lnSpc>
                <a:spcPts val="1350"/>
              </a:lnSpc>
              <a:defRPr sz="1125"/>
            </a:lvl2pPr>
            <a:lvl3pPr>
              <a:lnSpc>
                <a:spcPts val="1350"/>
              </a:lnSpc>
              <a:defRPr sz="1125"/>
            </a:lvl3pPr>
            <a:lvl4pPr>
              <a:lnSpc>
                <a:spcPts val="1350"/>
              </a:lnSpc>
              <a:defRPr sz="1125"/>
            </a:lvl4pPr>
            <a:lvl5pPr>
              <a:lnSpc>
                <a:spcPts val="1350"/>
              </a:lnSpc>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 name="Slide Number Placeholder 2"/>
          <p:cNvSpPr>
            <a:spLocks noGrp="1"/>
          </p:cNvSpPr>
          <p:nvPr>
            <p:ph type="sldNum" sz="quarter" idx="26"/>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3777864466"/>
      </p:ext>
    </p:extLst>
  </p:cSld>
  <p:clrMapOvr>
    <a:masterClrMapping/>
  </p:clrMapOvr>
  <p:transition spd="slow">
    <p:push dir="u"/>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Flow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26" name="Text Placeholder 12"/>
          <p:cNvSpPr>
            <a:spLocks noGrp="1"/>
          </p:cNvSpPr>
          <p:nvPr>
            <p:ph type="body" sz="quarter" idx="21" hasCustomPrompt="1"/>
          </p:nvPr>
        </p:nvSpPr>
        <p:spPr>
          <a:xfrm>
            <a:off x="6756214" y="1853281"/>
            <a:ext cx="1841536" cy="2617919"/>
          </a:xfrm>
          <a:prstGeom prst="rect">
            <a:avLst/>
          </a:prstGeom>
        </p:spPr>
        <p:txBody>
          <a:bodyPr>
            <a:noAutofit/>
          </a:bodyPr>
          <a:lstStyle>
            <a:lvl1pPr marL="0" indent="-102870">
              <a:lnSpc>
                <a:spcPct val="100000"/>
              </a:lnSpc>
              <a:buClr>
                <a:schemeClr val="accent4"/>
              </a:buClr>
              <a:defRPr sz="825"/>
            </a:lvl1pPr>
            <a:lvl2pPr marL="202500" indent="-102600">
              <a:lnSpc>
                <a:spcPct val="100000"/>
              </a:lnSpc>
              <a:buClr>
                <a:schemeClr val="accent4"/>
              </a:buClr>
              <a:defRPr sz="825"/>
            </a:lvl2pPr>
            <a:lvl3pPr marL="270000" indent="-102600" algn="l">
              <a:lnSpc>
                <a:spcPct val="100000"/>
              </a:lnSpc>
              <a:buClr>
                <a:schemeClr val="accent4"/>
              </a:buClr>
              <a:defRPr sz="825"/>
            </a:lvl3pPr>
            <a:lvl4pPr marL="383400" indent="-102600">
              <a:lnSpc>
                <a:spcPct val="100000"/>
              </a:lnSpc>
              <a:buClr>
                <a:schemeClr val="accent4"/>
              </a:buClr>
              <a:defRPr sz="825"/>
            </a:lvl4pPr>
            <a:lvl5pPr marL="491400" indent="-102600">
              <a:lnSpc>
                <a:spcPct val="100000"/>
              </a:lnSpc>
              <a:buClr>
                <a:schemeClr val="accent4"/>
              </a:buClr>
              <a:defRPr sz="8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17" name="Text Placeholder 15"/>
          <p:cNvSpPr>
            <a:spLocks noGrp="1"/>
          </p:cNvSpPr>
          <p:nvPr>
            <p:ph type="body" sz="quarter" idx="23" hasCustomPrompt="1"/>
          </p:nvPr>
        </p:nvSpPr>
        <p:spPr>
          <a:xfrm>
            <a:off x="544514" y="1175640"/>
            <a:ext cx="1840033" cy="601980"/>
          </a:xfrm>
          <a:prstGeom prst="rect">
            <a:avLst/>
          </a:prstGeom>
          <a:solidFill>
            <a:schemeClr val="accent3"/>
          </a:solidFill>
        </p:spPr>
        <p:txBody>
          <a:bodyPr anchor="ctr" anchorCtr="1"/>
          <a:lstStyle>
            <a:lvl1pPr marL="0" indent="0" algn="ctr">
              <a:buFontTx/>
              <a:buNone/>
              <a:defRPr sz="975"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3" name="Text Placeholder 12"/>
          <p:cNvSpPr>
            <a:spLocks noGrp="1"/>
          </p:cNvSpPr>
          <p:nvPr>
            <p:ph type="body" sz="quarter" idx="28" hasCustomPrompt="1"/>
          </p:nvPr>
        </p:nvSpPr>
        <p:spPr>
          <a:xfrm>
            <a:off x="4685576" y="1853281"/>
            <a:ext cx="1841536" cy="2617919"/>
          </a:xfrm>
          <a:prstGeom prst="rect">
            <a:avLst/>
          </a:prstGeom>
        </p:spPr>
        <p:txBody>
          <a:bodyPr>
            <a:noAutofit/>
          </a:bodyPr>
          <a:lstStyle>
            <a:lvl1pPr marL="0" indent="-102870">
              <a:lnSpc>
                <a:spcPct val="100000"/>
              </a:lnSpc>
              <a:buClr>
                <a:schemeClr val="accent2"/>
              </a:buClr>
              <a:defRPr sz="825"/>
            </a:lvl1pPr>
            <a:lvl2pPr marL="202500" indent="-102600">
              <a:lnSpc>
                <a:spcPct val="100000"/>
              </a:lnSpc>
              <a:buClr>
                <a:schemeClr val="accent2"/>
              </a:buClr>
              <a:defRPr sz="825"/>
            </a:lvl2pPr>
            <a:lvl3pPr marL="270000" indent="-102600" algn="l">
              <a:lnSpc>
                <a:spcPct val="100000"/>
              </a:lnSpc>
              <a:buClr>
                <a:schemeClr val="accent2"/>
              </a:buClr>
              <a:defRPr sz="825"/>
            </a:lvl3pPr>
            <a:lvl4pPr marL="383400" indent="-102600">
              <a:lnSpc>
                <a:spcPct val="100000"/>
              </a:lnSpc>
              <a:buClr>
                <a:schemeClr val="accent2"/>
              </a:buClr>
              <a:defRPr sz="825"/>
            </a:lvl4pPr>
            <a:lvl5pPr marL="491400" indent="-102600">
              <a:lnSpc>
                <a:spcPct val="100000"/>
              </a:lnSpc>
              <a:buClr>
                <a:schemeClr val="accent2"/>
              </a:buClr>
              <a:defRPr sz="8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34" name="Text Placeholder 12"/>
          <p:cNvSpPr>
            <a:spLocks noGrp="1"/>
          </p:cNvSpPr>
          <p:nvPr>
            <p:ph type="body" sz="quarter" idx="29" hasCustomPrompt="1"/>
          </p:nvPr>
        </p:nvSpPr>
        <p:spPr>
          <a:xfrm>
            <a:off x="2614937" y="1853281"/>
            <a:ext cx="1841536" cy="2617919"/>
          </a:xfrm>
          <a:prstGeom prst="rect">
            <a:avLst/>
          </a:prstGeom>
        </p:spPr>
        <p:txBody>
          <a:bodyPr>
            <a:noAutofit/>
          </a:bodyPr>
          <a:lstStyle>
            <a:lvl1pPr marL="0" indent="-102870">
              <a:lnSpc>
                <a:spcPct val="100000"/>
              </a:lnSpc>
              <a:buClr>
                <a:schemeClr val="accent5"/>
              </a:buClr>
              <a:defRPr sz="825"/>
            </a:lvl1pPr>
            <a:lvl2pPr marL="202500" indent="-102600">
              <a:lnSpc>
                <a:spcPct val="100000"/>
              </a:lnSpc>
              <a:buClr>
                <a:schemeClr val="accent5"/>
              </a:buClr>
              <a:defRPr sz="825"/>
            </a:lvl2pPr>
            <a:lvl3pPr marL="270000" indent="-102600" algn="l">
              <a:lnSpc>
                <a:spcPct val="100000"/>
              </a:lnSpc>
              <a:buClr>
                <a:schemeClr val="accent5"/>
              </a:buClr>
              <a:defRPr sz="825"/>
            </a:lvl3pPr>
            <a:lvl4pPr marL="383400" indent="-102600">
              <a:lnSpc>
                <a:spcPct val="100000"/>
              </a:lnSpc>
              <a:buClr>
                <a:schemeClr val="accent5"/>
              </a:buClr>
              <a:defRPr sz="825"/>
            </a:lvl4pPr>
            <a:lvl5pPr marL="491400" indent="-102600">
              <a:lnSpc>
                <a:spcPct val="100000"/>
              </a:lnSpc>
              <a:buClr>
                <a:schemeClr val="accent5"/>
              </a:buClr>
              <a:defRPr sz="8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35" name="Text Placeholder 12"/>
          <p:cNvSpPr>
            <a:spLocks noGrp="1"/>
          </p:cNvSpPr>
          <p:nvPr>
            <p:ph type="body" sz="quarter" idx="30" hasCustomPrompt="1"/>
          </p:nvPr>
        </p:nvSpPr>
        <p:spPr>
          <a:xfrm>
            <a:off x="544298" y="1853281"/>
            <a:ext cx="1841536" cy="2617919"/>
          </a:xfrm>
          <a:prstGeom prst="rect">
            <a:avLst/>
          </a:prstGeom>
        </p:spPr>
        <p:txBody>
          <a:bodyPr>
            <a:noAutofit/>
          </a:bodyPr>
          <a:lstStyle>
            <a:lvl1pPr marL="0" indent="-102870">
              <a:lnSpc>
                <a:spcPct val="100000"/>
              </a:lnSpc>
              <a:buClr>
                <a:schemeClr val="accent3"/>
              </a:buClr>
              <a:defRPr sz="825"/>
            </a:lvl1pPr>
            <a:lvl2pPr marL="202500" indent="-102600">
              <a:lnSpc>
                <a:spcPct val="100000"/>
              </a:lnSpc>
              <a:buClr>
                <a:schemeClr val="accent3"/>
              </a:buClr>
              <a:defRPr sz="825"/>
            </a:lvl2pPr>
            <a:lvl3pPr marL="270000" indent="-102600" algn="l">
              <a:lnSpc>
                <a:spcPct val="100000"/>
              </a:lnSpc>
              <a:buClr>
                <a:schemeClr val="accent3"/>
              </a:buClr>
              <a:defRPr sz="825"/>
            </a:lvl3pPr>
            <a:lvl4pPr marL="383400" indent="-102600">
              <a:lnSpc>
                <a:spcPct val="100000"/>
              </a:lnSpc>
              <a:buClr>
                <a:schemeClr val="accent3"/>
              </a:buClr>
              <a:defRPr sz="825"/>
            </a:lvl4pPr>
            <a:lvl5pPr marL="491400" indent="-102600">
              <a:lnSpc>
                <a:spcPct val="100000"/>
              </a:lnSpc>
              <a:buClr>
                <a:schemeClr val="accent3"/>
              </a:buClr>
              <a:defRPr sz="8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36" name="Text Placeholder 15"/>
          <p:cNvSpPr>
            <a:spLocks noGrp="1"/>
          </p:cNvSpPr>
          <p:nvPr>
            <p:ph type="body" sz="quarter" idx="31" hasCustomPrompt="1"/>
          </p:nvPr>
        </p:nvSpPr>
        <p:spPr>
          <a:xfrm>
            <a:off x="2618032" y="1175640"/>
            <a:ext cx="1840033" cy="601980"/>
          </a:xfrm>
          <a:prstGeom prst="rect">
            <a:avLst/>
          </a:prstGeom>
          <a:solidFill>
            <a:schemeClr val="accent5"/>
          </a:solidFill>
        </p:spPr>
        <p:txBody>
          <a:bodyPr anchor="ctr" anchorCtr="1"/>
          <a:lstStyle>
            <a:lvl1pPr marL="0" indent="0" algn="ctr">
              <a:buFontTx/>
              <a:buNone/>
              <a:defRPr sz="975"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7" name="Text Placeholder 15"/>
          <p:cNvSpPr>
            <a:spLocks noGrp="1"/>
          </p:cNvSpPr>
          <p:nvPr>
            <p:ph type="body" sz="quarter" idx="32" hasCustomPrompt="1"/>
          </p:nvPr>
        </p:nvSpPr>
        <p:spPr>
          <a:xfrm>
            <a:off x="4682910" y="1175640"/>
            <a:ext cx="1840033" cy="601980"/>
          </a:xfrm>
          <a:prstGeom prst="rect">
            <a:avLst/>
          </a:prstGeom>
          <a:solidFill>
            <a:schemeClr val="accent2"/>
          </a:solidFill>
        </p:spPr>
        <p:txBody>
          <a:bodyPr anchor="ctr" anchorCtr="1"/>
          <a:lstStyle>
            <a:lvl1pPr marL="0" indent="0" algn="ctr">
              <a:buFontTx/>
              <a:buNone/>
              <a:defRPr sz="975"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8" name="Text Placeholder 15"/>
          <p:cNvSpPr>
            <a:spLocks noGrp="1"/>
          </p:cNvSpPr>
          <p:nvPr>
            <p:ph type="body" sz="quarter" idx="33" hasCustomPrompt="1"/>
          </p:nvPr>
        </p:nvSpPr>
        <p:spPr>
          <a:xfrm>
            <a:off x="6765068" y="1175640"/>
            <a:ext cx="1840033" cy="601980"/>
          </a:xfrm>
          <a:prstGeom prst="rect">
            <a:avLst/>
          </a:prstGeom>
          <a:solidFill>
            <a:schemeClr val="accent4"/>
          </a:solidFill>
        </p:spPr>
        <p:txBody>
          <a:bodyPr anchor="ctr" anchorCtr="1"/>
          <a:lstStyle>
            <a:lvl1pPr marL="0" indent="0" algn="ctr">
              <a:buFontTx/>
              <a:buNone/>
              <a:defRPr sz="975"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 name="Slide Number Placeholder 2"/>
          <p:cNvSpPr>
            <a:spLocks noGrp="1"/>
          </p:cNvSpPr>
          <p:nvPr>
            <p:ph type="sldNum" sz="quarter" idx="34"/>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1975917348"/>
      </p:ext>
    </p:extLst>
  </p:cSld>
  <p:clrMapOvr>
    <a:masterClrMapping/>
  </p:clrMapOvr>
  <p:transition spd="slow">
    <p:push dir="u"/>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552764" y="1091939"/>
            <a:ext cx="8048057" cy="304688"/>
          </a:xfrm>
          <a:prstGeom prst="rect">
            <a:avLst/>
          </a:prstGeom>
        </p:spPr>
        <p:txBody>
          <a:bodyPr lIns="144000" rIns="144000">
            <a:normAutofit/>
          </a:bodyPr>
          <a:lstStyle>
            <a:lvl1pPr marL="0" indent="0">
              <a:buFontTx/>
              <a:buNone/>
              <a:defRPr sz="1500" b="1" i="0"/>
            </a:lvl1pPr>
          </a:lstStyle>
          <a:p>
            <a:pPr lvl="0"/>
            <a:r>
              <a:rPr lang="en-GB" noProof="0" smtClean="0"/>
              <a:t>Name</a:t>
            </a:r>
            <a:endParaRPr lang="en-GB" noProof="0"/>
          </a:p>
        </p:txBody>
      </p:sp>
      <p:sp>
        <p:nvSpPr>
          <p:cNvPr id="8" name="Text Placeholder 2"/>
          <p:cNvSpPr>
            <a:spLocks noGrp="1"/>
          </p:cNvSpPr>
          <p:nvPr>
            <p:ph idx="13" hasCustomPrompt="1"/>
          </p:nvPr>
        </p:nvSpPr>
        <p:spPr bwMode="auto">
          <a:xfrm>
            <a:off x="552764" y="1420537"/>
            <a:ext cx="8044541" cy="50917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55688" indent="0">
              <a:buNone/>
              <a:defRPr/>
            </a:lvl1pPr>
            <a:lvl2pPr marL="204188" indent="0">
              <a:buNone/>
              <a:defRPr/>
            </a:lvl2pPr>
            <a:lvl3pPr marL="403988" indent="0">
              <a:buNone/>
              <a:defRPr/>
            </a:lvl3pPr>
            <a:lvl4pPr marL="616967" indent="0">
              <a:buNone/>
              <a:defRPr/>
            </a:lvl4pPr>
            <a:lvl5pPr marL="778967" indent="0">
              <a:buNone/>
              <a:defRPr/>
            </a:lvl5pPr>
          </a:lstStyle>
          <a:p>
            <a:r>
              <a:rPr lang="en-GB" noProof="0" smtClean="0"/>
              <a:t>Title</a:t>
            </a:r>
            <a:endParaRPr lang="en-GB" noProof="0"/>
          </a:p>
        </p:txBody>
      </p:sp>
      <p:sp>
        <p:nvSpPr>
          <p:cNvPr id="4" name="Title 3"/>
          <p:cNvSpPr>
            <a:spLocks noGrp="1"/>
          </p:cNvSpPr>
          <p:nvPr>
            <p:ph type="title" hasCustomPrompt="1"/>
          </p:nvPr>
        </p:nvSpPr>
        <p:spPr/>
        <p:txBody>
          <a:bodyPr/>
          <a:lstStyle/>
          <a:p>
            <a:r>
              <a:rPr lang="en-GB" noProof="0" smtClean="0"/>
              <a:t>Contact Information</a:t>
            </a:r>
            <a:endParaRPr lang="en-GB" noProof="0"/>
          </a:p>
        </p:txBody>
      </p:sp>
      <p:sp>
        <p:nvSpPr>
          <p:cNvPr id="10" name="Text Placeholder 2"/>
          <p:cNvSpPr>
            <a:spLocks noGrp="1"/>
          </p:cNvSpPr>
          <p:nvPr>
            <p:ph idx="16" hasCustomPrompt="1"/>
          </p:nvPr>
        </p:nvSpPr>
        <p:spPr bwMode="auto">
          <a:xfrm>
            <a:off x="963607" y="3016176"/>
            <a:ext cx="7595542" cy="249459"/>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55688" indent="0">
              <a:buNone/>
              <a:defRPr/>
            </a:lvl1pPr>
            <a:lvl2pPr marL="204188" indent="0">
              <a:buNone/>
              <a:defRPr/>
            </a:lvl2pPr>
            <a:lvl3pPr marL="403988" indent="0">
              <a:buNone/>
              <a:defRPr/>
            </a:lvl3pPr>
            <a:lvl4pPr marL="616967" indent="0">
              <a:buNone/>
              <a:defRPr/>
            </a:lvl4pPr>
            <a:lvl5pPr marL="778967" indent="0">
              <a:buNone/>
              <a:defRPr/>
            </a:lvl5pPr>
          </a:lstStyle>
          <a:p>
            <a:pPr lvl="0"/>
            <a:r>
              <a:rPr lang="en-GB" noProof="0" smtClean="0"/>
              <a:t>+00 (0)00 0000 0000</a:t>
            </a:r>
            <a:endParaRPr lang="en-GB" noProof="0"/>
          </a:p>
        </p:txBody>
      </p:sp>
      <p:sp>
        <p:nvSpPr>
          <p:cNvPr id="11" name="Text Placeholder 2"/>
          <p:cNvSpPr>
            <a:spLocks noGrp="1"/>
          </p:cNvSpPr>
          <p:nvPr>
            <p:ph idx="17" hasCustomPrompt="1"/>
          </p:nvPr>
        </p:nvSpPr>
        <p:spPr bwMode="auto">
          <a:xfrm>
            <a:off x="539102" y="4171404"/>
            <a:ext cx="7995299" cy="28629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55688" indent="0">
              <a:buNone/>
              <a:defRPr b="1" i="0">
                <a:solidFill>
                  <a:schemeClr val="accent1"/>
                </a:solidFill>
              </a:defRPr>
            </a:lvl1pPr>
            <a:lvl2pPr marL="204188" indent="0">
              <a:buNone/>
              <a:defRPr/>
            </a:lvl2pPr>
            <a:lvl3pPr marL="403988" indent="0">
              <a:buNone/>
              <a:defRPr/>
            </a:lvl3pPr>
            <a:lvl4pPr marL="616967" indent="0">
              <a:buNone/>
              <a:defRPr/>
            </a:lvl4pPr>
            <a:lvl5pPr marL="778967" indent="0">
              <a:buNone/>
              <a:defRPr/>
            </a:lvl5pPr>
          </a:lstStyle>
          <a:p>
            <a:pPr lvl="0"/>
            <a:r>
              <a:rPr lang="en-GB" noProof="0" smtClean="0"/>
              <a:t>www.gs1.org</a:t>
            </a:r>
            <a:endParaRPr lang="en-GB" noProof="0"/>
          </a:p>
        </p:txBody>
      </p:sp>
      <p:sp>
        <p:nvSpPr>
          <p:cNvPr id="13" name="Text Placeholder 2"/>
          <p:cNvSpPr>
            <a:spLocks noGrp="1"/>
          </p:cNvSpPr>
          <p:nvPr>
            <p:ph idx="19" hasCustomPrompt="1"/>
          </p:nvPr>
        </p:nvSpPr>
        <p:spPr bwMode="auto">
          <a:xfrm>
            <a:off x="963607" y="3787228"/>
            <a:ext cx="7595542" cy="246938"/>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55688" indent="0">
              <a:buNone/>
              <a:defRPr/>
            </a:lvl1pPr>
            <a:lvl2pPr marL="204188" indent="0">
              <a:buNone/>
              <a:defRPr/>
            </a:lvl2pPr>
            <a:lvl3pPr marL="403988" indent="0">
              <a:buNone/>
              <a:defRPr/>
            </a:lvl3pPr>
            <a:lvl4pPr marL="616967" indent="0">
              <a:buNone/>
              <a:defRPr/>
            </a:lvl4pPr>
            <a:lvl5pPr marL="778967" indent="0">
              <a:buNone/>
              <a:defRPr/>
            </a:lvl5pPr>
          </a:lstStyle>
          <a:p>
            <a:pPr lvl="0"/>
            <a:r>
              <a:rPr lang="en-GB" noProof="0" smtClean="0"/>
              <a:t>name@gs1.org</a:t>
            </a:r>
            <a:endParaRPr lang="en-GB" noProof="0"/>
          </a:p>
        </p:txBody>
      </p:sp>
      <p:sp>
        <p:nvSpPr>
          <p:cNvPr id="17" name="Text Placeholder 2"/>
          <p:cNvSpPr>
            <a:spLocks noGrp="1"/>
          </p:cNvSpPr>
          <p:nvPr>
            <p:ph idx="20" hasCustomPrompt="1"/>
          </p:nvPr>
        </p:nvSpPr>
        <p:spPr bwMode="auto">
          <a:xfrm>
            <a:off x="963607" y="3275714"/>
            <a:ext cx="7595542" cy="244419"/>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55688" indent="0">
              <a:buNone/>
              <a:defRPr/>
            </a:lvl1pPr>
            <a:lvl2pPr marL="204188" indent="0">
              <a:buNone/>
              <a:defRPr/>
            </a:lvl2pPr>
            <a:lvl3pPr marL="403988" indent="0">
              <a:buNone/>
              <a:defRPr/>
            </a:lvl3pPr>
            <a:lvl4pPr marL="616967" indent="0">
              <a:buNone/>
              <a:defRPr/>
            </a:lvl4pPr>
            <a:lvl5pPr marL="778967" indent="0">
              <a:buNone/>
              <a:defRPr/>
            </a:lvl5pPr>
          </a:lstStyle>
          <a:p>
            <a:pPr lvl="0"/>
            <a:r>
              <a:rPr lang="en-GB" noProof="0" smtClean="0"/>
              <a:t>+00 (0)00 0000 0000</a:t>
            </a:r>
            <a:endParaRPr lang="en-GB" noProof="0"/>
          </a:p>
        </p:txBody>
      </p:sp>
      <p:sp>
        <p:nvSpPr>
          <p:cNvPr id="18" name="Text Placeholder 2"/>
          <p:cNvSpPr>
            <a:spLocks noGrp="1"/>
          </p:cNvSpPr>
          <p:nvPr>
            <p:ph idx="21" hasCustomPrompt="1"/>
          </p:nvPr>
        </p:nvSpPr>
        <p:spPr bwMode="auto">
          <a:xfrm>
            <a:off x="963607" y="3530212"/>
            <a:ext cx="7595542" cy="246938"/>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55688" indent="0">
              <a:buNone/>
              <a:defRPr/>
            </a:lvl1pPr>
            <a:lvl2pPr marL="204188" indent="0">
              <a:buNone/>
              <a:defRPr/>
            </a:lvl2pPr>
            <a:lvl3pPr marL="403988" indent="0">
              <a:buNone/>
              <a:defRPr/>
            </a:lvl3pPr>
            <a:lvl4pPr marL="616967" indent="0">
              <a:buNone/>
              <a:defRPr/>
            </a:lvl4pPr>
            <a:lvl5pPr marL="778967" indent="0">
              <a:buNone/>
              <a:defRPr/>
            </a:lvl5pPr>
          </a:lstStyle>
          <a:p>
            <a:pPr lvl="0"/>
            <a:r>
              <a:rPr lang="en-GB" noProof="0" smtClean="0"/>
              <a:t>+00 (0)00 0000 0000</a:t>
            </a:r>
            <a:endParaRPr lang="en-GB" noProof="0"/>
          </a:p>
        </p:txBody>
      </p:sp>
      <p:sp>
        <p:nvSpPr>
          <p:cNvPr id="19" name="Text Placeholder 2"/>
          <p:cNvSpPr>
            <a:spLocks noGrp="1"/>
          </p:cNvSpPr>
          <p:nvPr>
            <p:ph idx="22" hasCustomPrompt="1"/>
          </p:nvPr>
        </p:nvSpPr>
        <p:spPr bwMode="auto">
          <a:xfrm>
            <a:off x="552764" y="1984095"/>
            <a:ext cx="8044541" cy="99335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55688" indent="0">
              <a:buNone/>
              <a:defRPr b="0" baseline="0"/>
            </a:lvl1pPr>
            <a:lvl2pPr marL="204188" indent="0">
              <a:buNone/>
              <a:defRPr/>
            </a:lvl2pPr>
            <a:lvl3pPr marL="403988" indent="0">
              <a:buNone/>
              <a:defRPr/>
            </a:lvl3pPr>
            <a:lvl4pPr marL="616967" indent="0">
              <a:buNone/>
              <a:defRPr/>
            </a:lvl4pPr>
            <a:lvl5pPr marL="778967" indent="0">
              <a:buNone/>
              <a:defRPr/>
            </a:lvl5pPr>
          </a:lstStyle>
          <a:p>
            <a:pPr lvl="0"/>
            <a:r>
              <a:rPr lang="en-GB" noProof="0" smtClean="0"/>
              <a:t>GS1 Address</a:t>
            </a:r>
            <a:endParaRPr lang="en-GB" noProof="0"/>
          </a:p>
        </p:txBody>
      </p:sp>
      <p:sp>
        <p:nvSpPr>
          <p:cNvPr id="21" name="Content Placeholder 20"/>
          <p:cNvSpPr>
            <a:spLocks noGrp="1"/>
          </p:cNvSpPr>
          <p:nvPr>
            <p:ph sz="quarter" idx="23" hasCustomPrompt="1"/>
          </p:nvPr>
        </p:nvSpPr>
        <p:spPr>
          <a:xfrm>
            <a:off x="506107" y="3017322"/>
            <a:ext cx="438450" cy="247372"/>
          </a:xfrm>
          <a:prstGeom prst="rect">
            <a:avLst/>
          </a:prstGeom>
        </p:spPr>
        <p:txBody>
          <a:bodyPr vert="horz" lIns="144000"/>
          <a:lstStyle>
            <a:lvl1pPr marL="55688" indent="0">
              <a:spcBef>
                <a:spcPts val="0"/>
              </a:spcBef>
              <a:buFontTx/>
              <a:buNone/>
              <a:defRPr b="1" i="0"/>
            </a:lvl1pPr>
            <a:lvl2pPr marL="204188" indent="0">
              <a:spcBef>
                <a:spcPts val="0"/>
              </a:spcBef>
              <a:buFontTx/>
              <a:buNone/>
              <a:defRPr b="1" i="0"/>
            </a:lvl2pPr>
            <a:lvl3pPr marL="403988" indent="0">
              <a:spcBef>
                <a:spcPts val="0"/>
              </a:spcBef>
              <a:buFontTx/>
              <a:buNone/>
              <a:defRPr b="1" i="0"/>
            </a:lvl3pPr>
            <a:lvl4pPr marL="0" indent="0">
              <a:spcBef>
                <a:spcPts val="0"/>
              </a:spcBef>
              <a:buFontTx/>
              <a:buNone/>
              <a:defRPr sz="1350" b="1" i="0"/>
            </a:lvl4pPr>
            <a:lvl5pPr marL="778967" indent="0">
              <a:spcBef>
                <a:spcPts val="0"/>
              </a:spcBef>
              <a:buFontTx/>
              <a:buNone/>
              <a:defRPr b="1" i="0"/>
            </a:lvl5pPr>
          </a:lstStyle>
          <a:p>
            <a:pPr lvl="3"/>
            <a:r>
              <a:rPr lang="en-GB" noProof="0" smtClean="0"/>
              <a:t>T</a:t>
            </a:r>
            <a:endParaRPr lang="en-GB" noProof="0"/>
          </a:p>
        </p:txBody>
      </p:sp>
      <p:sp>
        <p:nvSpPr>
          <p:cNvPr id="23" name="Content Placeholder 20"/>
          <p:cNvSpPr>
            <a:spLocks noGrp="1"/>
          </p:cNvSpPr>
          <p:nvPr>
            <p:ph sz="quarter" idx="24" hasCustomPrompt="1"/>
          </p:nvPr>
        </p:nvSpPr>
        <p:spPr>
          <a:xfrm>
            <a:off x="506107" y="3273797"/>
            <a:ext cx="438450" cy="247372"/>
          </a:xfrm>
          <a:prstGeom prst="rect">
            <a:avLst/>
          </a:prstGeom>
        </p:spPr>
        <p:txBody>
          <a:bodyPr vert="horz" lIns="144000"/>
          <a:lstStyle>
            <a:lvl1pPr marL="55688" indent="0">
              <a:spcBef>
                <a:spcPts val="0"/>
              </a:spcBef>
              <a:buFontTx/>
              <a:buNone/>
              <a:defRPr b="1" i="0"/>
            </a:lvl1pPr>
            <a:lvl2pPr marL="204188" indent="0">
              <a:spcBef>
                <a:spcPts val="0"/>
              </a:spcBef>
              <a:buFontTx/>
              <a:buNone/>
              <a:defRPr b="1" i="0"/>
            </a:lvl2pPr>
            <a:lvl3pPr marL="403988" indent="0">
              <a:spcBef>
                <a:spcPts val="0"/>
              </a:spcBef>
              <a:buFontTx/>
              <a:buNone/>
              <a:defRPr b="1" i="0"/>
            </a:lvl3pPr>
            <a:lvl4pPr marL="0" indent="0">
              <a:spcBef>
                <a:spcPts val="0"/>
              </a:spcBef>
              <a:buFontTx/>
              <a:buNone/>
              <a:defRPr sz="1350" b="1" i="0"/>
            </a:lvl4pPr>
            <a:lvl5pPr marL="778967" indent="0">
              <a:spcBef>
                <a:spcPts val="0"/>
              </a:spcBef>
              <a:buFontTx/>
              <a:buNone/>
              <a:defRPr b="1" i="0"/>
            </a:lvl5pPr>
          </a:lstStyle>
          <a:p>
            <a:pPr lvl="3"/>
            <a:r>
              <a:rPr lang="en-GB" noProof="0" smtClean="0"/>
              <a:t>D</a:t>
            </a:r>
            <a:endParaRPr lang="en-GB" noProof="0"/>
          </a:p>
        </p:txBody>
      </p:sp>
      <p:sp>
        <p:nvSpPr>
          <p:cNvPr id="24" name="Content Placeholder 20"/>
          <p:cNvSpPr>
            <a:spLocks noGrp="1"/>
          </p:cNvSpPr>
          <p:nvPr>
            <p:ph sz="quarter" idx="25" hasCustomPrompt="1"/>
          </p:nvPr>
        </p:nvSpPr>
        <p:spPr>
          <a:xfrm>
            <a:off x="506107" y="3530271"/>
            <a:ext cx="438450" cy="247372"/>
          </a:xfrm>
          <a:prstGeom prst="rect">
            <a:avLst/>
          </a:prstGeom>
        </p:spPr>
        <p:txBody>
          <a:bodyPr vert="horz" lIns="144000"/>
          <a:lstStyle>
            <a:lvl1pPr marL="55688" indent="0">
              <a:spcBef>
                <a:spcPts val="0"/>
              </a:spcBef>
              <a:buFontTx/>
              <a:buNone/>
              <a:defRPr b="1" i="0"/>
            </a:lvl1pPr>
            <a:lvl2pPr marL="204188" indent="0">
              <a:spcBef>
                <a:spcPts val="0"/>
              </a:spcBef>
              <a:buFontTx/>
              <a:buNone/>
              <a:defRPr b="1" i="0"/>
            </a:lvl2pPr>
            <a:lvl3pPr marL="403988" indent="0">
              <a:spcBef>
                <a:spcPts val="0"/>
              </a:spcBef>
              <a:buFontTx/>
              <a:buNone/>
              <a:defRPr b="1" i="0"/>
            </a:lvl3pPr>
            <a:lvl4pPr marL="0" indent="0">
              <a:spcBef>
                <a:spcPts val="0"/>
              </a:spcBef>
              <a:buFontTx/>
              <a:buNone/>
              <a:defRPr sz="1350" b="1" i="0"/>
            </a:lvl4pPr>
            <a:lvl5pPr marL="778967" indent="0">
              <a:spcBef>
                <a:spcPts val="0"/>
              </a:spcBef>
              <a:buFontTx/>
              <a:buNone/>
              <a:defRPr b="1" i="0"/>
            </a:lvl5pPr>
          </a:lstStyle>
          <a:p>
            <a:pPr lvl="3"/>
            <a:r>
              <a:rPr lang="en-GB" noProof="0" smtClean="0"/>
              <a:t>M</a:t>
            </a:r>
            <a:endParaRPr lang="en-GB" noProof="0"/>
          </a:p>
        </p:txBody>
      </p:sp>
      <p:sp>
        <p:nvSpPr>
          <p:cNvPr id="25" name="Content Placeholder 20"/>
          <p:cNvSpPr>
            <a:spLocks noGrp="1"/>
          </p:cNvSpPr>
          <p:nvPr>
            <p:ph sz="quarter" idx="26" hasCustomPrompt="1"/>
          </p:nvPr>
        </p:nvSpPr>
        <p:spPr>
          <a:xfrm>
            <a:off x="506107" y="3786747"/>
            <a:ext cx="438450" cy="247372"/>
          </a:xfrm>
          <a:prstGeom prst="rect">
            <a:avLst/>
          </a:prstGeom>
        </p:spPr>
        <p:txBody>
          <a:bodyPr vert="horz" lIns="144000"/>
          <a:lstStyle>
            <a:lvl1pPr marL="55688" indent="0">
              <a:spcBef>
                <a:spcPts val="0"/>
              </a:spcBef>
              <a:buFontTx/>
              <a:buNone/>
              <a:defRPr b="1" i="0"/>
            </a:lvl1pPr>
            <a:lvl2pPr marL="204188" indent="0">
              <a:spcBef>
                <a:spcPts val="0"/>
              </a:spcBef>
              <a:buFontTx/>
              <a:buNone/>
              <a:defRPr b="1" i="0"/>
            </a:lvl2pPr>
            <a:lvl3pPr marL="403988" indent="0">
              <a:spcBef>
                <a:spcPts val="0"/>
              </a:spcBef>
              <a:buFontTx/>
              <a:buNone/>
              <a:defRPr b="1" i="0"/>
            </a:lvl3pPr>
            <a:lvl4pPr marL="0" indent="0">
              <a:spcBef>
                <a:spcPts val="0"/>
              </a:spcBef>
              <a:buFontTx/>
              <a:buNone/>
              <a:defRPr sz="1350" b="1" i="0"/>
            </a:lvl4pPr>
            <a:lvl5pPr marL="778967" indent="0">
              <a:spcBef>
                <a:spcPts val="0"/>
              </a:spcBef>
              <a:buFontTx/>
              <a:buNone/>
              <a:defRPr b="1" i="0"/>
            </a:lvl5pPr>
          </a:lstStyle>
          <a:p>
            <a:pPr lvl="3"/>
            <a:r>
              <a:rPr lang="en-GB" noProof="0" smtClean="0"/>
              <a:t>E</a:t>
            </a:r>
            <a:endParaRPr lang="en-GB" noProof="0"/>
          </a:p>
        </p:txBody>
      </p:sp>
      <p:sp>
        <p:nvSpPr>
          <p:cNvPr id="2" name="Slide Number Placeholder 1"/>
          <p:cNvSpPr>
            <a:spLocks noGrp="1"/>
          </p:cNvSpPr>
          <p:nvPr>
            <p:ph type="sldNum" sz="quarter" idx="27"/>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4210721191"/>
      </p:ext>
    </p:extLst>
  </p:cSld>
  <p:clrMapOvr>
    <a:masterClrMapping/>
  </p:clrMapOvr>
  <p:transition spd="slow">
    <p:push dir="u"/>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es-ES">
              <a:solidFill>
                <a:srgbClr val="454545"/>
              </a:solidFill>
            </a:endParaRPr>
          </a:p>
        </p:txBody>
      </p:sp>
      <p:sp>
        <p:nvSpPr>
          <p:cNvPr id="5"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es-ES">
              <a:solidFill>
                <a:srgbClr val="454545"/>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578C48-8A39-410A-B458-4A1BB679294B}" type="slidenum">
              <a:rPr lang="es-ES"/>
              <a:pPr>
                <a:defRPr/>
              </a:pPr>
              <a:t>‹#›</a:t>
            </a:fld>
            <a:endParaRPr lang="es-ES"/>
          </a:p>
        </p:txBody>
      </p:sp>
    </p:spTree>
    <p:extLst>
      <p:ext uri="{BB962C8B-B14F-4D97-AF65-F5344CB8AC3E}">
        <p14:creationId xmlns:p14="http://schemas.microsoft.com/office/powerpoint/2010/main" val="788062684"/>
      </p:ext>
    </p:extLst>
  </p:cSld>
  <p:clrMapOvr>
    <a:masterClrMapping/>
  </p:clrMapOvr>
  <p:transition spd="slow">
    <p:push dir="u"/>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533400" y="1157287"/>
            <a:ext cx="4032000" cy="3414713"/>
          </a:xfrm>
          <a:prstGeom prst="rect">
            <a:avLst/>
          </a:prstGeom>
        </p:spPr>
        <p:txBody>
          <a:bodyPr>
            <a:normAutofit/>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83735" y="1157287"/>
            <a:ext cx="4000967" cy="3414713"/>
          </a:xfrm>
          <a:prstGeom prst="rect">
            <a:avLst/>
          </a:prstGeom>
        </p:spPr>
        <p:txBody>
          <a:bodyPr>
            <a:normAutofit/>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Rectangle 12"/>
          <p:cNvSpPr>
            <a:spLocks noGrp="1" noChangeArrowheads="1"/>
          </p:cNvSpPr>
          <p:nvPr>
            <p:ph type="sldNum" sz="quarter" idx="10"/>
          </p:nvPr>
        </p:nvSpPr>
        <p:spPr>
          <a:ln/>
        </p:spPr>
        <p:txBody>
          <a:bodyPr/>
          <a:lstStyle>
            <a:lvl1pPr>
              <a:defRPr/>
            </a:lvl1pPr>
          </a:lstStyle>
          <a:p>
            <a:fld id="{5534046F-A009-9142-887B-3C1E2AA1E3DE}" type="slidenum">
              <a:rPr lang="en-US"/>
              <a:pPr/>
              <a:t>‹#›</a:t>
            </a:fld>
            <a:endParaRPr lang="en-US"/>
          </a:p>
        </p:txBody>
      </p:sp>
    </p:spTree>
    <p:extLst>
      <p:ext uri="{BB962C8B-B14F-4D97-AF65-F5344CB8AC3E}">
        <p14:creationId xmlns:p14="http://schemas.microsoft.com/office/powerpoint/2010/main" val="1718345125"/>
      </p:ext>
    </p:extLst>
  </p:cSld>
  <p:clrMapOvr>
    <a:masterClrMapping/>
  </p:clrMapOvr>
  <p:transition spd="slow">
    <p:push dir="u"/>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a:t>
            </a:r>
            <a:r>
              <a:rPr lang="en-GB" noProof="0" dirty="0" smtClean="0"/>
              <a:t>Title</a:t>
            </a:r>
            <a:endParaRPr lang="en-GB" noProof="0" dirty="0"/>
          </a:p>
        </p:txBody>
      </p:sp>
      <p:sp>
        <p:nvSpPr>
          <p:cNvPr id="3" name="Slide Number Placeholder 2"/>
          <p:cNvSpPr>
            <a:spLocks noGrp="1"/>
          </p:cNvSpPr>
          <p:nvPr>
            <p:ph type="sldNum" sz="quarter" idx="10"/>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60413713"/>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rtl="1">
              <a:defRPr b="1">
                <a:cs typeface="B Roya" pitchFamily="2" charset="-78"/>
              </a:defRPr>
            </a:lvl1pPr>
          </a:lstStyle>
          <a:p>
            <a:pPr rtl="1"/>
            <a:r>
              <a:rPr lang="fa-IR" dirty="0" smtClean="0">
                <a:cs typeface="B Roya" pitchFamily="2" charset="-78"/>
              </a:rPr>
              <a:t>براي ويرايش عنوان كليك كنيد</a:t>
            </a:r>
            <a:endParaRPr lang="en-GB" dirty="0"/>
          </a:p>
        </p:txBody>
      </p:sp>
      <p:sp>
        <p:nvSpPr>
          <p:cNvPr id="16" name="Text Placeholder 5"/>
          <p:cNvSpPr>
            <a:spLocks noGrp="1"/>
          </p:cNvSpPr>
          <p:nvPr>
            <p:ph type="body" sz="quarter" idx="15" hasCustomPrompt="1"/>
          </p:nvPr>
        </p:nvSpPr>
        <p:spPr>
          <a:xfrm>
            <a:off x="447736" y="1091572"/>
            <a:ext cx="2511364" cy="553158"/>
          </a:xfrm>
          <a:prstGeom prst="rect">
            <a:avLst/>
          </a:prstGeom>
        </p:spPr>
        <p:txBody>
          <a:bodyPr anchor="b" anchorCtr="0">
            <a:noAutofit/>
          </a:bodyPr>
          <a:lstStyle>
            <a:lvl1pPr marL="0" indent="0">
              <a:lnSpc>
                <a:spcPct val="100000"/>
              </a:lnSpc>
              <a:buFontTx/>
              <a:buNone/>
              <a:defRPr sz="1500" b="1" i="0" baseline="0">
                <a:cs typeface="B Roya" pitchFamily="2" charset="-78"/>
              </a:defRPr>
            </a:lvl1pPr>
          </a:lstStyle>
          <a:p>
            <a:pPr algn="r" rtl="1"/>
            <a:r>
              <a:rPr lang="fa-IR" dirty="0" smtClean="0">
                <a:cs typeface="B Roya" pitchFamily="2" charset="-78"/>
              </a:rPr>
              <a:t>براي ويرايش عنوان كليك كنيد</a:t>
            </a:r>
            <a:endParaRPr lang="en-GB" dirty="0"/>
          </a:p>
        </p:txBody>
      </p:sp>
      <p:sp>
        <p:nvSpPr>
          <p:cNvPr id="18" name="Text Placeholder 12"/>
          <p:cNvSpPr>
            <a:spLocks noGrp="1"/>
          </p:cNvSpPr>
          <p:nvPr>
            <p:ph type="body" sz="quarter" idx="17" hasCustomPrompt="1"/>
          </p:nvPr>
        </p:nvSpPr>
        <p:spPr>
          <a:xfrm>
            <a:off x="447736" y="1685518"/>
            <a:ext cx="2510617" cy="2719125"/>
          </a:xfrm>
          <a:prstGeom prst="rect">
            <a:avLst/>
          </a:prstGeom>
        </p:spPr>
        <p:txBody>
          <a:bodyPr>
            <a:noAutofit/>
          </a:bodyPr>
          <a:lstStyle>
            <a:lvl1pPr marL="360000" marR="0" indent="-285750" algn="r" defTabSz="457155" rtl="1" eaLnBrk="1" fontAlgn="base" latinLnBrk="0" hangingPunct="1">
              <a:lnSpc>
                <a:spcPct val="100000"/>
              </a:lnSpc>
              <a:spcBef>
                <a:spcPts val="400"/>
              </a:spcBef>
              <a:spcAft>
                <a:spcPct val="0"/>
              </a:spcAft>
              <a:buClr>
                <a:schemeClr val="accent1"/>
              </a:buClr>
              <a:buSzTx/>
              <a:buFont typeface="Arial"/>
              <a:buChar char="•"/>
              <a:tabLst/>
              <a:defRPr sz="1100" b="1">
                <a:cs typeface="B Roya" pitchFamily="2" charset="-78"/>
              </a:defRPr>
            </a:lvl1pPr>
            <a:lvl2pPr algn="r" rtl="1">
              <a:lnSpc>
                <a:spcPct val="100000"/>
              </a:lnSpc>
              <a:buClr>
                <a:schemeClr val="accent1"/>
              </a:buClr>
              <a:defRPr sz="1100" b="1">
                <a:cs typeface="B Roya" pitchFamily="2" charset="-78"/>
              </a:defRPr>
            </a:lvl2pPr>
            <a:lvl3pPr algn="r" rtl="1">
              <a:lnSpc>
                <a:spcPct val="100000"/>
              </a:lnSpc>
              <a:buClr>
                <a:schemeClr val="accent1"/>
              </a:buClr>
              <a:defRPr sz="1100" b="1">
                <a:cs typeface="B Roya" pitchFamily="2" charset="-78"/>
              </a:defRPr>
            </a:lvl3pPr>
            <a:lvl4pPr algn="r" rtl="1">
              <a:lnSpc>
                <a:spcPct val="100000"/>
              </a:lnSpc>
              <a:buClr>
                <a:schemeClr val="accent1"/>
              </a:buClr>
              <a:defRPr sz="1100" b="1">
                <a:cs typeface="B Roya" pitchFamily="2" charset="-78"/>
              </a:defRPr>
            </a:lvl4pPr>
            <a:lvl5pPr algn="r" rtl="1">
              <a:lnSpc>
                <a:spcPct val="100000"/>
              </a:lnSpc>
              <a:buClr>
                <a:schemeClr val="accent1"/>
              </a:buClr>
              <a:defRPr sz="1100" b="1">
                <a:cs typeface="B Roya" pitchFamily="2" charset="-78"/>
              </a:defRPr>
            </a:lvl5pPr>
          </a:lstStyle>
          <a:p>
            <a:pPr marL="360000" marR="0" lvl="0" indent="-285750" algn="r" defTabSz="457155" rtl="1" eaLnBrk="1" fontAlgn="base" latinLnBrk="0" hangingPunct="1">
              <a:lnSpc>
                <a:spcPct val="100000"/>
              </a:lnSpc>
              <a:spcBef>
                <a:spcPts val="400"/>
              </a:spcBef>
              <a:spcAft>
                <a:spcPct val="0"/>
              </a:spcAft>
              <a:buClr>
                <a:schemeClr val="accent1"/>
              </a:buClr>
              <a:buSzTx/>
              <a:buFont typeface="Arial"/>
              <a:buChar char="•"/>
              <a:tabLst/>
              <a:defRPr/>
            </a:pPr>
            <a:r>
              <a:rPr lang="fa-IR" dirty="0" smtClean="0">
                <a:cs typeface="B Roya" pitchFamily="2" charset="-78"/>
              </a:rPr>
              <a:t>متن را اينجا اضافه كنيد</a:t>
            </a:r>
            <a:r>
              <a:rPr lang="fa-IR" noProof="0" dirty="0" smtClean="0"/>
              <a:t>		</a:t>
            </a:r>
            <a:endParaRPr lang="en-GB" noProof="0" dirty="0" smtClean="0"/>
          </a:p>
          <a:p>
            <a:pPr lvl="1"/>
            <a:r>
              <a:rPr lang="fa-IR" noProof="0" dirty="0" smtClean="0"/>
              <a:t>سطح دوم</a:t>
            </a:r>
            <a:endParaRPr lang="en-GB" noProof="0" dirty="0" smtClean="0"/>
          </a:p>
          <a:p>
            <a:pPr lvl="2"/>
            <a:r>
              <a:rPr lang="fa-IR" noProof="0" dirty="0" smtClean="0"/>
              <a:t>سطح سوم</a:t>
            </a:r>
            <a:endParaRPr lang="en-GB" noProof="0" dirty="0" smtClean="0"/>
          </a:p>
          <a:p>
            <a:pPr lvl="3"/>
            <a:r>
              <a:rPr lang="fa-IR" noProof="0" dirty="0" smtClean="0"/>
              <a:t>سطح چهارم</a:t>
            </a:r>
            <a:endParaRPr lang="en-GB" noProof="0" dirty="0" smtClean="0"/>
          </a:p>
          <a:p>
            <a:pPr lvl="4"/>
            <a:r>
              <a:rPr lang="fa-IR" noProof="0" dirty="0" smtClean="0"/>
              <a:t>سطح پنجم</a:t>
            </a:r>
            <a:endParaRPr lang="en-GB" noProof="0" dirty="0"/>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1" name="Text Placeholder 5"/>
          <p:cNvSpPr>
            <a:spLocks noGrp="1"/>
          </p:cNvSpPr>
          <p:nvPr>
            <p:ph type="body" sz="quarter" idx="23" hasCustomPrompt="1"/>
          </p:nvPr>
        </p:nvSpPr>
        <p:spPr>
          <a:xfrm>
            <a:off x="3272504" y="1091572"/>
            <a:ext cx="2511364" cy="553158"/>
          </a:xfrm>
          <a:prstGeom prst="rect">
            <a:avLst/>
          </a:prstGeom>
        </p:spPr>
        <p:txBody>
          <a:bodyPr anchor="b" anchorCtr="0">
            <a:noAutofit/>
          </a:bodyPr>
          <a:lstStyle>
            <a:lvl1pPr marL="0" indent="0">
              <a:lnSpc>
                <a:spcPct val="100000"/>
              </a:lnSpc>
              <a:buFontTx/>
              <a:buNone/>
              <a:defRPr sz="1500" b="1" i="0" baseline="0">
                <a:cs typeface="B Roya" pitchFamily="2" charset="-78"/>
              </a:defRPr>
            </a:lvl1pPr>
          </a:lstStyle>
          <a:p>
            <a:pPr algn="r" rtl="1"/>
            <a:r>
              <a:rPr lang="fa-IR" dirty="0" smtClean="0">
                <a:cs typeface="B Roya" pitchFamily="2" charset="-78"/>
              </a:rPr>
              <a:t>براي ويرايش عنوان كليك كنيد</a:t>
            </a:r>
            <a:endParaRPr lang="en-GB" dirty="0"/>
          </a:p>
        </p:txBody>
      </p:sp>
      <p:sp>
        <p:nvSpPr>
          <p:cNvPr id="14" name="Text Placeholder 12"/>
          <p:cNvSpPr>
            <a:spLocks noGrp="1"/>
          </p:cNvSpPr>
          <p:nvPr>
            <p:ph type="body" sz="quarter" idx="24" hasCustomPrompt="1"/>
          </p:nvPr>
        </p:nvSpPr>
        <p:spPr>
          <a:xfrm>
            <a:off x="3272878" y="1685518"/>
            <a:ext cx="2510617" cy="2719125"/>
          </a:xfrm>
          <a:prstGeom prst="rect">
            <a:avLst/>
          </a:prstGeom>
        </p:spPr>
        <p:txBody>
          <a:bodyPr>
            <a:noAutofit/>
          </a:bodyPr>
          <a:lstStyle>
            <a:lvl1pPr marL="360000" marR="0" indent="-285750" algn="r" defTabSz="457155" rtl="1" eaLnBrk="1" fontAlgn="base" latinLnBrk="0" hangingPunct="1">
              <a:lnSpc>
                <a:spcPct val="100000"/>
              </a:lnSpc>
              <a:spcBef>
                <a:spcPts val="400"/>
              </a:spcBef>
              <a:spcAft>
                <a:spcPct val="0"/>
              </a:spcAft>
              <a:buClr>
                <a:schemeClr val="accent1"/>
              </a:buClr>
              <a:buSzTx/>
              <a:buFont typeface="Arial"/>
              <a:buChar char="•"/>
              <a:tabLst/>
              <a:defRPr sz="1100" b="1">
                <a:cs typeface="B Roya" pitchFamily="2" charset="-78"/>
              </a:defRPr>
            </a:lvl1pPr>
            <a:lvl2pPr algn="r" rtl="1">
              <a:lnSpc>
                <a:spcPct val="100000"/>
              </a:lnSpc>
              <a:buClr>
                <a:schemeClr val="accent1"/>
              </a:buClr>
              <a:defRPr sz="1100" b="1">
                <a:cs typeface="B Roya" pitchFamily="2" charset="-78"/>
              </a:defRPr>
            </a:lvl2pPr>
            <a:lvl3pPr algn="r" rtl="1">
              <a:lnSpc>
                <a:spcPct val="100000"/>
              </a:lnSpc>
              <a:buClr>
                <a:schemeClr val="accent1"/>
              </a:buClr>
              <a:defRPr sz="1100" b="1">
                <a:cs typeface="B Roya" pitchFamily="2" charset="-78"/>
              </a:defRPr>
            </a:lvl3pPr>
            <a:lvl4pPr algn="r" rtl="1">
              <a:lnSpc>
                <a:spcPct val="100000"/>
              </a:lnSpc>
              <a:buClr>
                <a:schemeClr val="accent1"/>
              </a:buClr>
              <a:defRPr sz="1100" b="1">
                <a:cs typeface="B Roya" pitchFamily="2" charset="-78"/>
              </a:defRPr>
            </a:lvl4pPr>
            <a:lvl5pPr algn="r" rtl="1">
              <a:lnSpc>
                <a:spcPct val="100000"/>
              </a:lnSpc>
              <a:buClr>
                <a:schemeClr val="accent1"/>
              </a:buClr>
              <a:defRPr sz="1100" b="1">
                <a:cs typeface="B Roya" pitchFamily="2" charset="-78"/>
              </a:defRPr>
            </a:lvl5pPr>
          </a:lstStyle>
          <a:p>
            <a:pPr marL="360000" marR="0" lvl="0" indent="-285750" algn="r" defTabSz="457155" rtl="1" eaLnBrk="1" fontAlgn="base" latinLnBrk="0" hangingPunct="1">
              <a:lnSpc>
                <a:spcPct val="100000"/>
              </a:lnSpc>
              <a:spcBef>
                <a:spcPts val="400"/>
              </a:spcBef>
              <a:spcAft>
                <a:spcPct val="0"/>
              </a:spcAft>
              <a:buClr>
                <a:schemeClr val="accent1"/>
              </a:buClr>
              <a:buSzTx/>
              <a:buFont typeface="Arial"/>
              <a:buChar char="•"/>
              <a:tabLst/>
              <a:defRPr/>
            </a:pPr>
            <a:r>
              <a:rPr lang="fa-IR" dirty="0" smtClean="0">
                <a:cs typeface="B Roya" pitchFamily="2" charset="-78"/>
              </a:rPr>
              <a:t>متن را اينجا اضافه كنيد</a:t>
            </a:r>
            <a:r>
              <a:rPr lang="fa-IR" noProof="0" dirty="0" smtClean="0"/>
              <a:t>		</a:t>
            </a:r>
            <a:endParaRPr lang="en-GB" noProof="0" dirty="0" smtClean="0"/>
          </a:p>
          <a:p>
            <a:pPr lvl="1"/>
            <a:r>
              <a:rPr lang="fa-IR" noProof="0" dirty="0" smtClean="0"/>
              <a:t>سطح دوم</a:t>
            </a:r>
            <a:endParaRPr lang="en-GB" noProof="0" dirty="0" smtClean="0"/>
          </a:p>
          <a:p>
            <a:pPr lvl="2"/>
            <a:r>
              <a:rPr lang="fa-IR" noProof="0" dirty="0" smtClean="0"/>
              <a:t>سطح سوم</a:t>
            </a:r>
            <a:endParaRPr lang="en-GB" noProof="0" dirty="0" smtClean="0"/>
          </a:p>
          <a:p>
            <a:pPr lvl="3"/>
            <a:r>
              <a:rPr lang="fa-IR" noProof="0" dirty="0" smtClean="0"/>
              <a:t>سطح چهارم</a:t>
            </a:r>
            <a:endParaRPr lang="en-GB" noProof="0" dirty="0" smtClean="0"/>
          </a:p>
          <a:p>
            <a:pPr lvl="4"/>
            <a:r>
              <a:rPr lang="fa-IR" noProof="0" dirty="0" smtClean="0"/>
              <a:t>سطح پنجم</a:t>
            </a:r>
            <a:endParaRPr lang="en-GB" noProof="0" dirty="0"/>
          </a:p>
        </p:txBody>
      </p:sp>
      <p:sp>
        <p:nvSpPr>
          <p:cNvPr id="17" name="Text Placeholder 5"/>
          <p:cNvSpPr>
            <a:spLocks noGrp="1"/>
          </p:cNvSpPr>
          <p:nvPr>
            <p:ph type="body" sz="quarter" idx="25" hasCustomPrompt="1"/>
          </p:nvPr>
        </p:nvSpPr>
        <p:spPr>
          <a:xfrm>
            <a:off x="6177676" y="1091572"/>
            <a:ext cx="2511364" cy="553158"/>
          </a:xfrm>
          <a:prstGeom prst="rect">
            <a:avLst/>
          </a:prstGeom>
        </p:spPr>
        <p:txBody>
          <a:bodyPr anchor="b" anchorCtr="0">
            <a:noAutofit/>
          </a:bodyPr>
          <a:lstStyle>
            <a:lvl1pPr marL="0" marR="0" indent="0" algn="r" defTabSz="457155" rtl="1" eaLnBrk="1" fontAlgn="base" latinLnBrk="0" hangingPunct="1">
              <a:lnSpc>
                <a:spcPct val="100000"/>
              </a:lnSpc>
              <a:spcBef>
                <a:spcPts val="400"/>
              </a:spcBef>
              <a:spcAft>
                <a:spcPct val="0"/>
              </a:spcAft>
              <a:buClr>
                <a:schemeClr val="accent1"/>
              </a:buClr>
              <a:buSzTx/>
              <a:buFontTx/>
              <a:buNone/>
              <a:tabLst/>
              <a:defRPr lang="en-GB" sz="1500" b="1" i="0" kern="1200" baseline="0" dirty="0">
                <a:solidFill>
                  <a:schemeClr val="tx2"/>
                </a:solidFill>
                <a:latin typeface="Verdana"/>
                <a:ea typeface="ＭＳ Ｐゴシック" charset="0"/>
                <a:cs typeface="B Roya" pitchFamily="2" charset="-78"/>
              </a:defRPr>
            </a:lvl1pPr>
          </a:lstStyle>
          <a:p>
            <a:pPr algn="r" rtl="1"/>
            <a:r>
              <a:rPr lang="fa-IR" dirty="0" smtClean="0">
                <a:cs typeface="B Roya" pitchFamily="2" charset="-78"/>
              </a:rPr>
              <a:t>براي ويرايش عنوان كليك كنيد</a:t>
            </a:r>
            <a:endParaRPr lang="en-GB" dirty="0"/>
          </a:p>
        </p:txBody>
      </p:sp>
      <p:sp>
        <p:nvSpPr>
          <p:cNvPr id="20" name="Text Placeholder 12"/>
          <p:cNvSpPr>
            <a:spLocks noGrp="1"/>
          </p:cNvSpPr>
          <p:nvPr>
            <p:ph type="body" sz="quarter" idx="26" hasCustomPrompt="1"/>
          </p:nvPr>
        </p:nvSpPr>
        <p:spPr>
          <a:xfrm>
            <a:off x="6178050" y="1685518"/>
            <a:ext cx="2510617" cy="2719125"/>
          </a:xfrm>
          <a:prstGeom prst="rect">
            <a:avLst/>
          </a:prstGeom>
        </p:spPr>
        <p:txBody>
          <a:bodyPr>
            <a:noAutofit/>
          </a:bodyPr>
          <a:lstStyle>
            <a:lvl1pPr marL="360000" marR="0" indent="-285750" algn="r" defTabSz="457155" rtl="1" eaLnBrk="1" fontAlgn="base" latinLnBrk="0" hangingPunct="1">
              <a:lnSpc>
                <a:spcPct val="100000"/>
              </a:lnSpc>
              <a:spcBef>
                <a:spcPts val="400"/>
              </a:spcBef>
              <a:spcAft>
                <a:spcPct val="0"/>
              </a:spcAft>
              <a:buClr>
                <a:schemeClr val="accent1"/>
              </a:buClr>
              <a:buSzTx/>
              <a:buFont typeface="Arial"/>
              <a:buChar char="•"/>
              <a:tabLst/>
              <a:defRPr sz="1100" b="1">
                <a:cs typeface="B Roya" pitchFamily="2" charset="-78"/>
              </a:defRPr>
            </a:lvl1pPr>
            <a:lvl2pPr algn="r" rtl="1">
              <a:lnSpc>
                <a:spcPct val="100000"/>
              </a:lnSpc>
              <a:buClr>
                <a:schemeClr val="accent1"/>
              </a:buClr>
              <a:defRPr sz="1100" b="1">
                <a:cs typeface="B Roya" pitchFamily="2" charset="-78"/>
              </a:defRPr>
            </a:lvl2pPr>
            <a:lvl3pPr algn="r" rtl="1">
              <a:lnSpc>
                <a:spcPct val="100000"/>
              </a:lnSpc>
              <a:buClr>
                <a:schemeClr val="accent1"/>
              </a:buClr>
              <a:defRPr sz="1100" b="1">
                <a:cs typeface="B Roya" pitchFamily="2" charset="-78"/>
              </a:defRPr>
            </a:lvl3pPr>
            <a:lvl4pPr algn="r" rtl="1">
              <a:lnSpc>
                <a:spcPct val="100000"/>
              </a:lnSpc>
              <a:buClr>
                <a:schemeClr val="accent1"/>
              </a:buClr>
              <a:defRPr sz="1100" b="1">
                <a:cs typeface="B Roya" pitchFamily="2" charset="-78"/>
              </a:defRPr>
            </a:lvl4pPr>
            <a:lvl5pPr algn="r" rtl="1">
              <a:lnSpc>
                <a:spcPct val="100000"/>
              </a:lnSpc>
              <a:buClr>
                <a:schemeClr val="accent1"/>
              </a:buClr>
              <a:defRPr sz="1100" b="1">
                <a:cs typeface="B Roya" pitchFamily="2" charset="-78"/>
              </a:defRPr>
            </a:lvl5pPr>
          </a:lstStyle>
          <a:p>
            <a:pPr marL="360000" marR="0" lvl="0" indent="-285750" algn="r" defTabSz="457155" rtl="1" eaLnBrk="1" fontAlgn="base" latinLnBrk="0" hangingPunct="1">
              <a:lnSpc>
                <a:spcPct val="100000"/>
              </a:lnSpc>
              <a:spcBef>
                <a:spcPts val="400"/>
              </a:spcBef>
              <a:spcAft>
                <a:spcPct val="0"/>
              </a:spcAft>
              <a:buClr>
                <a:schemeClr val="accent1"/>
              </a:buClr>
              <a:buSzTx/>
              <a:buFont typeface="Arial"/>
              <a:buChar char="•"/>
              <a:tabLst/>
              <a:defRPr/>
            </a:pPr>
            <a:r>
              <a:rPr lang="fa-IR" dirty="0" smtClean="0">
                <a:cs typeface="B Roya" pitchFamily="2" charset="-78"/>
              </a:rPr>
              <a:t>متن را اينجا اضافه كنيد</a:t>
            </a:r>
            <a:r>
              <a:rPr lang="fa-IR" noProof="0" dirty="0" smtClean="0"/>
              <a:t>		</a:t>
            </a:r>
            <a:endParaRPr lang="en-GB" noProof="0" dirty="0" smtClean="0"/>
          </a:p>
          <a:p>
            <a:pPr lvl="1"/>
            <a:r>
              <a:rPr lang="fa-IR" noProof="0" dirty="0" smtClean="0"/>
              <a:t>سطح دوم</a:t>
            </a:r>
            <a:endParaRPr lang="en-GB" noProof="0" dirty="0" smtClean="0"/>
          </a:p>
          <a:p>
            <a:pPr lvl="2"/>
            <a:r>
              <a:rPr lang="fa-IR" noProof="0" dirty="0" smtClean="0"/>
              <a:t>سطح سوم</a:t>
            </a:r>
            <a:endParaRPr lang="en-GB" noProof="0" dirty="0" smtClean="0"/>
          </a:p>
          <a:p>
            <a:pPr lvl="3"/>
            <a:r>
              <a:rPr lang="fa-IR" noProof="0" dirty="0" smtClean="0"/>
              <a:t>سطح چهارم</a:t>
            </a:r>
            <a:endParaRPr lang="en-GB" noProof="0" dirty="0" smtClean="0"/>
          </a:p>
          <a:p>
            <a:pPr lvl="4"/>
            <a:r>
              <a:rPr lang="fa-IR" noProof="0" dirty="0" smtClean="0"/>
              <a:t>سطح پنجم</a:t>
            </a:r>
            <a:endParaRPr lang="en-GB" noProof="0" dirty="0"/>
          </a:p>
        </p:txBody>
      </p:sp>
    </p:spTree>
    <p:extLst>
      <p:ext uri="{BB962C8B-B14F-4D97-AF65-F5344CB8AC3E}">
        <p14:creationId xmlns:p14="http://schemas.microsoft.com/office/powerpoint/2010/main" val="690638185"/>
      </p:ext>
    </p:extLst>
  </p:cSld>
  <p:clrMapOvr>
    <a:masterClrMapping/>
  </p:clrMapOvr>
  <p:transition spd="slow">
    <p:push dir="u"/>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GB" noProof="0" smtClean="0"/>
              <a:t>Click to Edit Title</a:t>
            </a:r>
            <a:endParaRPr lang="en-GB" noProof="0"/>
          </a:p>
        </p:txBody>
      </p:sp>
      <p:sp>
        <p:nvSpPr>
          <p:cNvPr id="8" name="Text Placeholder 2"/>
          <p:cNvSpPr>
            <a:spLocks noGrp="1"/>
          </p:cNvSpPr>
          <p:nvPr>
            <p:ph idx="11" hasCustomPrompt="1"/>
          </p:nvPr>
        </p:nvSpPr>
        <p:spPr bwMode="auto">
          <a:xfrm>
            <a:off x="552764" y="1091407"/>
            <a:ext cx="8043777" cy="340915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3690938319"/>
      </p:ext>
    </p:extLst>
  </p:cSld>
  <p:clrMapOvr>
    <a:masterClrMapping/>
  </p:clrMapOvr>
  <p:transition spd="slow">
    <p:push dir="u"/>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ext with Headin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552764" y="1091939"/>
            <a:ext cx="8048057" cy="304688"/>
          </a:xfrm>
          <a:prstGeom prst="rect">
            <a:avLst/>
          </a:prstGeom>
        </p:spPr>
        <p:txBody>
          <a:bodyPr>
            <a:normAutofit/>
          </a:bodyPr>
          <a:lstStyle>
            <a:lvl1pPr marL="0" indent="0">
              <a:buFontTx/>
              <a:buNone/>
              <a:defRPr sz="1500" b="1" i="0"/>
            </a:lvl1pPr>
          </a:lstStyle>
          <a:p>
            <a:pPr lvl="0"/>
            <a:r>
              <a:rPr lang="en-GB" noProof="0" smtClean="0"/>
              <a:t>Click to edit heading</a:t>
            </a:r>
            <a:endParaRPr lang="en-GB" noProof="0"/>
          </a:p>
        </p:txBody>
      </p:sp>
      <p:sp>
        <p:nvSpPr>
          <p:cNvPr id="8" name="Text Placeholder 2"/>
          <p:cNvSpPr>
            <a:spLocks noGrp="1"/>
          </p:cNvSpPr>
          <p:nvPr>
            <p:ph idx="13" hasCustomPrompt="1"/>
          </p:nvPr>
        </p:nvSpPr>
        <p:spPr bwMode="auto">
          <a:xfrm>
            <a:off x="552764" y="1428750"/>
            <a:ext cx="8044541" cy="3071813"/>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Title 3"/>
          <p:cNvSpPr>
            <a:spLocks noGrp="1"/>
          </p:cNvSpPr>
          <p:nvPr>
            <p:ph type="title" hasCustomPrompt="1"/>
          </p:nvPr>
        </p:nvSpPr>
        <p:spPr/>
        <p:txBody>
          <a:bodyPr/>
          <a:lstStyle/>
          <a:p>
            <a:r>
              <a:rPr lang="en-GB" noProof="0" smtClean="0"/>
              <a:t>Click to Edit Title</a:t>
            </a:r>
            <a:endParaRPr lang="en-GB" noProof="0"/>
          </a:p>
        </p:txBody>
      </p:sp>
      <p:sp>
        <p:nvSpPr>
          <p:cNvPr id="2" name="Slide Number Placeholder 1"/>
          <p:cNvSpPr>
            <a:spLocks noGrp="1"/>
          </p:cNvSpPr>
          <p:nvPr>
            <p:ph type="sldNum" sz="quarter" idx="14"/>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2410063269"/>
      </p:ext>
    </p:extLst>
  </p:cSld>
  <p:clrMapOvr>
    <a:masterClrMapping/>
  </p:clrMapOvr>
  <p:transition spd="slow">
    <p:push dir="u"/>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Line Introduction">
    <p:spTree>
      <p:nvGrpSpPr>
        <p:cNvPr id="1" name=""/>
        <p:cNvGrpSpPr/>
        <p:nvPr/>
      </p:nvGrpSpPr>
      <p:grpSpPr>
        <a:xfrm>
          <a:off x="0" y="0"/>
          <a:ext cx="0" cy="0"/>
          <a:chOff x="0" y="0"/>
          <a:chExt cx="0" cy="0"/>
        </a:xfrm>
      </p:grpSpPr>
      <p:sp>
        <p:nvSpPr>
          <p:cNvPr id="4" name="Text Placeholder 2"/>
          <p:cNvSpPr>
            <a:spLocks noGrp="1"/>
          </p:cNvSpPr>
          <p:nvPr>
            <p:ph idx="1" hasCustomPrompt="1"/>
          </p:nvPr>
        </p:nvSpPr>
        <p:spPr bwMode="auto">
          <a:xfrm>
            <a:off x="552764" y="1716385"/>
            <a:ext cx="8044541" cy="2784178"/>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6" name="Text Placeholder 5"/>
          <p:cNvSpPr>
            <a:spLocks noGrp="1"/>
          </p:cNvSpPr>
          <p:nvPr>
            <p:ph type="body" sz="quarter" idx="11" hasCustomPrompt="1"/>
          </p:nvPr>
        </p:nvSpPr>
        <p:spPr>
          <a:xfrm>
            <a:off x="552764" y="1092248"/>
            <a:ext cx="8044137" cy="590117"/>
          </a:xfrm>
          <a:prstGeom prst="rect">
            <a:avLst/>
          </a:prstGeom>
        </p:spPr>
        <p:txBody>
          <a:bodyPr>
            <a:normAutofit/>
          </a:bodyPr>
          <a:lstStyle>
            <a:lvl1pPr marL="0" indent="0">
              <a:buFontTx/>
              <a:buNone/>
              <a:defRPr sz="1500" b="1" i="0" baseline="0">
                <a:solidFill>
                  <a:schemeClr val="accent1"/>
                </a:solidFill>
              </a:defRPr>
            </a:lvl1pPr>
          </a:lstStyle>
          <a:p>
            <a:pPr lvl="0"/>
            <a:r>
              <a:rPr lang="en-GB" noProof="0" smtClean="0"/>
              <a:t>Click to edit text. Main idea, quote, or phrase two lines and under may go in this text box. </a:t>
            </a:r>
            <a:endParaRPr lang="en-GB" noProof="0"/>
          </a:p>
        </p:txBody>
      </p:sp>
      <p:sp>
        <p:nvSpPr>
          <p:cNvPr id="7" name="Title 3"/>
          <p:cNvSpPr>
            <a:spLocks noGrp="1"/>
          </p:cNvSpPr>
          <p:nvPr>
            <p:ph type="title" hasCustomPrompt="1"/>
          </p:nvPr>
        </p:nvSpPr>
        <p:spPr>
          <a:xfrm>
            <a:off x="546100" y="172642"/>
            <a:ext cx="8058151" cy="679647"/>
          </a:xfrm>
        </p:spPr>
        <p:txBody>
          <a:bodyPr/>
          <a:lstStyle/>
          <a:p>
            <a:r>
              <a:rPr lang="en-GB" noProof="0" smtClean="0"/>
              <a:t>Click to Edit Title</a:t>
            </a:r>
            <a:endParaRPr lang="en-GB" noProof="0"/>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3895240363"/>
      </p:ext>
    </p:extLst>
  </p:cSld>
  <p:clrMapOvr>
    <a:masterClrMapping/>
  </p:clrMapOvr>
  <p:transition spd="slow">
    <p:push dir="u"/>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Line Introduction">
    <p:spTree>
      <p:nvGrpSpPr>
        <p:cNvPr id="1" name=""/>
        <p:cNvGrpSpPr/>
        <p:nvPr/>
      </p:nvGrpSpPr>
      <p:grpSpPr>
        <a:xfrm>
          <a:off x="0" y="0"/>
          <a:ext cx="0" cy="0"/>
          <a:chOff x="0" y="0"/>
          <a:chExt cx="0" cy="0"/>
        </a:xfrm>
      </p:grpSpPr>
      <p:sp>
        <p:nvSpPr>
          <p:cNvPr id="4" name="Text Placeholder 2"/>
          <p:cNvSpPr>
            <a:spLocks noGrp="1"/>
          </p:cNvSpPr>
          <p:nvPr>
            <p:ph idx="1" hasCustomPrompt="1"/>
          </p:nvPr>
        </p:nvSpPr>
        <p:spPr bwMode="auto">
          <a:xfrm>
            <a:off x="552764" y="1869437"/>
            <a:ext cx="8044541" cy="2630351"/>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6" name="Text Placeholder 5"/>
          <p:cNvSpPr>
            <a:spLocks noGrp="1"/>
          </p:cNvSpPr>
          <p:nvPr>
            <p:ph type="body" sz="quarter" idx="11" hasCustomPrompt="1"/>
          </p:nvPr>
        </p:nvSpPr>
        <p:spPr>
          <a:xfrm>
            <a:off x="552764" y="1091573"/>
            <a:ext cx="8044541" cy="749562"/>
          </a:xfrm>
          <a:prstGeom prst="rect">
            <a:avLst/>
          </a:prstGeom>
        </p:spPr>
        <p:txBody>
          <a:bodyPr>
            <a:noAutofit/>
          </a:bodyPr>
          <a:lstStyle>
            <a:lvl1pPr marL="0" marR="0" indent="0" algn="l" defTabSz="342866" rtl="0" eaLnBrk="1" fontAlgn="base" latinLnBrk="0" hangingPunct="1">
              <a:lnSpc>
                <a:spcPct val="100000"/>
              </a:lnSpc>
              <a:spcBef>
                <a:spcPct val="20000"/>
              </a:spcBef>
              <a:spcAft>
                <a:spcPct val="0"/>
              </a:spcAft>
              <a:buClr>
                <a:schemeClr val="accent1"/>
              </a:buClr>
              <a:buSzTx/>
              <a:buFontTx/>
              <a:buNone/>
              <a:tabLst/>
              <a:defRPr sz="1500" b="1" i="0" baseline="0">
                <a:solidFill>
                  <a:schemeClr val="accent1"/>
                </a:solidFill>
              </a:defRPr>
            </a:lvl1pPr>
          </a:lstStyle>
          <a:p>
            <a:pPr marL="0" marR="0" lvl="0" indent="0" algn="l" defTabSz="342866" rtl="0" eaLnBrk="1" fontAlgn="base" latinLnBrk="0" hangingPunct="1">
              <a:lnSpc>
                <a:spcPct val="100000"/>
              </a:lnSpc>
              <a:spcBef>
                <a:spcPct val="20000"/>
              </a:spcBef>
              <a:spcAft>
                <a:spcPct val="0"/>
              </a:spcAft>
              <a:buClr>
                <a:schemeClr val="accent1"/>
              </a:buClr>
              <a:buSzTx/>
              <a:buFontTx/>
              <a:buNone/>
              <a:tabLst/>
              <a:defRPr/>
            </a:pPr>
            <a:r>
              <a:rPr lang="en-GB" noProof="0" smtClean="0"/>
              <a:t>Click to edit text. Main idea, quote, or phrase three lines and under may go in this text box. For text over three lines adjust the size of this box.</a:t>
            </a:r>
            <a:endParaRPr lang="en-GB" noProof="0"/>
          </a:p>
        </p:txBody>
      </p:sp>
      <p:sp>
        <p:nvSpPr>
          <p:cNvPr id="7" name="Title 3"/>
          <p:cNvSpPr>
            <a:spLocks noGrp="1"/>
          </p:cNvSpPr>
          <p:nvPr>
            <p:ph type="title" hasCustomPrompt="1"/>
          </p:nvPr>
        </p:nvSpPr>
        <p:spPr>
          <a:xfrm>
            <a:off x="546100" y="172642"/>
            <a:ext cx="8058151" cy="679647"/>
          </a:xfrm>
        </p:spPr>
        <p:txBody>
          <a:bodyPr/>
          <a:lstStyle/>
          <a:p>
            <a:r>
              <a:rPr lang="en-GB" noProof="0" smtClean="0"/>
              <a:t>Click to Edit Title</a:t>
            </a:r>
            <a:endParaRPr lang="en-GB" noProof="0"/>
          </a:p>
        </p:txBody>
      </p:sp>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5510539"/>
      </p:ext>
    </p:extLst>
  </p:cSld>
  <p:clrMapOvr>
    <a:masterClrMapping/>
  </p:clrMapOvr>
  <p:transition spd="slow">
    <p:push dir="u"/>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6" name="Text Placeholder 5"/>
          <p:cNvSpPr>
            <a:spLocks noGrp="1"/>
          </p:cNvSpPr>
          <p:nvPr>
            <p:ph type="body" sz="quarter" idx="15" hasCustomPrompt="1"/>
          </p:nvPr>
        </p:nvSpPr>
        <p:spPr>
          <a:xfrm>
            <a:off x="546018" y="1091572"/>
            <a:ext cx="3784756" cy="55315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8" name="Text Placeholder 12"/>
          <p:cNvSpPr>
            <a:spLocks noGrp="1"/>
          </p:cNvSpPr>
          <p:nvPr>
            <p:ph type="body" sz="quarter" idx="17" hasCustomPrompt="1"/>
          </p:nvPr>
        </p:nvSpPr>
        <p:spPr>
          <a:xfrm>
            <a:off x="547187" y="1674815"/>
            <a:ext cx="3780956" cy="2825246"/>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9" name="Text Placeholder 5"/>
          <p:cNvSpPr>
            <a:spLocks noGrp="1"/>
          </p:cNvSpPr>
          <p:nvPr>
            <p:ph type="body" sz="quarter" idx="19" hasCustomPrompt="1"/>
          </p:nvPr>
        </p:nvSpPr>
        <p:spPr>
          <a:xfrm>
            <a:off x="4812564" y="1091572"/>
            <a:ext cx="3784756" cy="55315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0" name="Text Placeholder 12"/>
          <p:cNvSpPr>
            <a:spLocks noGrp="1"/>
          </p:cNvSpPr>
          <p:nvPr>
            <p:ph type="body" sz="quarter" idx="20" hasCustomPrompt="1"/>
          </p:nvPr>
        </p:nvSpPr>
        <p:spPr>
          <a:xfrm>
            <a:off x="4813733" y="1674815"/>
            <a:ext cx="3780956" cy="2825246"/>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5" name="Slide Number Placeholder 4"/>
          <p:cNvSpPr>
            <a:spLocks noGrp="1"/>
          </p:cNvSpPr>
          <p:nvPr>
            <p:ph type="sldNum" sz="quarter" idx="21"/>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1468992654"/>
      </p:ext>
    </p:extLst>
  </p:cSld>
  <p:clrMapOvr>
    <a:masterClrMapping/>
  </p:clrMapOvr>
  <p:transition spd="slow">
    <p:push dir="u"/>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6" name="Text Placeholder 5"/>
          <p:cNvSpPr>
            <a:spLocks noGrp="1"/>
          </p:cNvSpPr>
          <p:nvPr>
            <p:ph type="body" sz="quarter" idx="15" hasCustomPrompt="1"/>
          </p:nvPr>
        </p:nvSpPr>
        <p:spPr>
          <a:xfrm>
            <a:off x="546017" y="1091572"/>
            <a:ext cx="2477124" cy="553158"/>
          </a:xfrm>
          <a:prstGeom prst="rect">
            <a:avLst/>
          </a:prstGeom>
        </p:spPr>
        <p:txBody>
          <a:bodyPr anchor="b" anchorCtr="0">
            <a:noAutofit/>
          </a:bodyPr>
          <a:lstStyle>
            <a:lvl1pPr marL="0" indent="0">
              <a:buFontTx/>
              <a:buNone/>
              <a:defRPr sz="1125" b="1" i="0" baseline="0"/>
            </a:lvl1pPr>
          </a:lstStyle>
          <a:p>
            <a:pPr lvl="0"/>
            <a:r>
              <a:rPr lang="en-GB" noProof="0" smtClean="0"/>
              <a:t>Click to edit heading </a:t>
            </a:r>
            <a:endParaRPr lang="en-GB" noProof="0"/>
          </a:p>
        </p:txBody>
      </p:sp>
      <p:sp>
        <p:nvSpPr>
          <p:cNvPr id="18" name="Text Placeholder 12"/>
          <p:cNvSpPr>
            <a:spLocks noGrp="1"/>
          </p:cNvSpPr>
          <p:nvPr>
            <p:ph type="body" sz="quarter" idx="17" hasCustomPrompt="1"/>
          </p:nvPr>
        </p:nvSpPr>
        <p:spPr>
          <a:xfrm>
            <a:off x="547186" y="1685517"/>
            <a:ext cx="2474637" cy="2814545"/>
          </a:xfrm>
          <a:prstGeom prst="rect">
            <a:avLst/>
          </a:prstGeom>
        </p:spPr>
        <p:txBody>
          <a:bodyPr>
            <a:noAutofit/>
          </a:bodyPr>
          <a:lstStyle>
            <a:lvl1pPr>
              <a:lnSpc>
                <a:spcPct val="100000"/>
              </a:lnSpc>
              <a:buClr>
                <a:schemeClr val="accent1"/>
              </a:buClr>
              <a:defRPr sz="825"/>
            </a:lvl1pPr>
            <a:lvl2pPr>
              <a:lnSpc>
                <a:spcPct val="100000"/>
              </a:lnSpc>
              <a:buClr>
                <a:schemeClr val="accent1"/>
              </a:buClr>
              <a:defRPr sz="825"/>
            </a:lvl2pPr>
            <a:lvl3pPr>
              <a:lnSpc>
                <a:spcPct val="100000"/>
              </a:lnSpc>
              <a:buClr>
                <a:schemeClr val="accent1"/>
              </a:buClr>
              <a:defRPr sz="825"/>
            </a:lvl3pPr>
            <a:lvl4pPr>
              <a:lnSpc>
                <a:spcPct val="100000"/>
              </a:lnSpc>
              <a:buClr>
                <a:schemeClr val="accent1"/>
              </a:buClr>
              <a:defRPr sz="825"/>
            </a:lvl4pPr>
            <a:lvl5pPr>
              <a:lnSpc>
                <a:spcPct val="100000"/>
              </a:lnSpc>
              <a:buClr>
                <a:schemeClr val="accent1"/>
              </a:buClr>
              <a:defRPr sz="8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2" name="Text Placeholder 5"/>
          <p:cNvSpPr>
            <a:spLocks noGrp="1"/>
          </p:cNvSpPr>
          <p:nvPr>
            <p:ph type="body" sz="quarter" idx="18" hasCustomPrompt="1"/>
          </p:nvPr>
        </p:nvSpPr>
        <p:spPr>
          <a:xfrm>
            <a:off x="3349833" y="1091572"/>
            <a:ext cx="2477124" cy="553158"/>
          </a:xfrm>
          <a:prstGeom prst="rect">
            <a:avLst/>
          </a:prstGeom>
        </p:spPr>
        <p:txBody>
          <a:bodyPr anchor="b" anchorCtr="0">
            <a:noAutofit/>
          </a:bodyPr>
          <a:lstStyle>
            <a:lvl1pPr marL="0" indent="0">
              <a:buFontTx/>
              <a:buNone/>
              <a:defRPr sz="1125" b="1" i="0"/>
            </a:lvl1pPr>
          </a:lstStyle>
          <a:p>
            <a:pPr lvl="0"/>
            <a:r>
              <a:rPr lang="en-GB" noProof="0" smtClean="0"/>
              <a:t>Click to edit heading</a:t>
            </a:r>
            <a:endParaRPr lang="en-GB" noProof="0"/>
          </a:p>
        </p:txBody>
      </p:sp>
      <p:sp>
        <p:nvSpPr>
          <p:cNvPr id="13" name="Text Placeholder 12"/>
          <p:cNvSpPr>
            <a:spLocks noGrp="1"/>
          </p:cNvSpPr>
          <p:nvPr>
            <p:ph type="body" sz="quarter" idx="19" hasCustomPrompt="1"/>
          </p:nvPr>
        </p:nvSpPr>
        <p:spPr>
          <a:xfrm>
            <a:off x="3351002" y="1685517"/>
            <a:ext cx="2474637" cy="2814545"/>
          </a:xfrm>
          <a:prstGeom prst="rect">
            <a:avLst/>
          </a:prstGeom>
        </p:spPr>
        <p:txBody>
          <a:bodyPr>
            <a:noAutofit/>
          </a:bodyPr>
          <a:lstStyle>
            <a:lvl1pPr>
              <a:lnSpc>
                <a:spcPct val="100000"/>
              </a:lnSpc>
              <a:buClr>
                <a:schemeClr val="accent1"/>
              </a:buClr>
              <a:defRPr sz="825"/>
            </a:lvl1pPr>
            <a:lvl2pPr>
              <a:lnSpc>
                <a:spcPct val="100000"/>
              </a:lnSpc>
              <a:buClr>
                <a:schemeClr val="accent1"/>
              </a:buClr>
              <a:defRPr sz="825"/>
            </a:lvl2pPr>
            <a:lvl3pPr>
              <a:lnSpc>
                <a:spcPct val="100000"/>
              </a:lnSpc>
              <a:buClr>
                <a:schemeClr val="accent1"/>
              </a:buClr>
              <a:defRPr sz="825"/>
            </a:lvl3pPr>
            <a:lvl4pPr>
              <a:lnSpc>
                <a:spcPct val="100000"/>
              </a:lnSpc>
              <a:buClr>
                <a:schemeClr val="accent1"/>
              </a:buClr>
              <a:defRPr sz="825"/>
            </a:lvl4pPr>
            <a:lvl5pPr>
              <a:lnSpc>
                <a:spcPct val="100000"/>
              </a:lnSpc>
              <a:buClr>
                <a:schemeClr val="accent1"/>
              </a:buClr>
              <a:defRPr sz="8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5" name="Text Placeholder 5"/>
          <p:cNvSpPr>
            <a:spLocks noGrp="1"/>
          </p:cNvSpPr>
          <p:nvPr>
            <p:ph type="body" sz="quarter" idx="20" hasCustomPrompt="1"/>
          </p:nvPr>
        </p:nvSpPr>
        <p:spPr>
          <a:xfrm>
            <a:off x="6122454" y="1091572"/>
            <a:ext cx="2477124" cy="553158"/>
          </a:xfrm>
          <a:prstGeom prst="rect">
            <a:avLst/>
          </a:prstGeom>
        </p:spPr>
        <p:txBody>
          <a:bodyPr anchor="b" anchorCtr="0">
            <a:noAutofit/>
          </a:bodyPr>
          <a:lstStyle>
            <a:lvl1pPr marL="0" indent="0">
              <a:buFontTx/>
              <a:buNone/>
              <a:defRPr sz="1125" b="1" i="0"/>
            </a:lvl1pPr>
          </a:lstStyle>
          <a:p>
            <a:pPr lvl="0"/>
            <a:r>
              <a:rPr lang="en-GB" noProof="0" smtClean="0"/>
              <a:t>Click to edit heading</a:t>
            </a:r>
            <a:endParaRPr lang="en-GB" noProof="0"/>
          </a:p>
        </p:txBody>
      </p:sp>
      <p:sp>
        <p:nvSpPr>
          <p:cNvPr id="19" name="Text Placeholder 12"/>
          <p:cNvSpPr>
            <a:spLocks noGrp="1"/>
          </p:cNvSpPr>
          <p:nvPr>
            <p:ph type="body" sz="quarter" idx="21" hasCustomPrompt="1"/>
          </p:nvPr>
        </p:nvSpPr>
        <p:spPr>
          <a:xfrm>
            <a:off x="6123623" y="1685517"/>
            <a:ext cx="2474637" cy="2814545"/>
          </a:xfrm>
          <a:prstGeom prst="rect">
            <a:avLst/>
          </a:prstGeom>
        </p:spPr>
        <p:txBody>
          <a:bodyPr>
            <a:noAutofit/>
          </a:bodyPr>
          <a:lstStyle>
            <a:lvl1pPr>
              <a:lnSpc>
                <a:spcPct val="100000"/>
              </a:lnSpc>
              <a:buClr>
                <a:schemeClr val="accent1"/>
              </a:buClr>
              <a:defRPr sz="825"/>
            </a:lvl1pPr>
            <a:lvl2pPr>
              <a:lnSpc>
                <a:spcPct val="100000"/>
              </a:lnSpc>
              <a:buClr>
                <a:schemeClr val="accent1"/>
              </a:buClr>
              <a:defRPr sz="825"/>
            </a:lvl2pPr>
            <a:lvl3pPr>
              <a:lnSpc>
                <a:spcPct val="100000"/>
              </a:lnSpc>
              <a:buClr>
                <a:schemeClr val="accent1"/>
              </a:buClr>
              <a:defRPr sz="825"/>
            </a:lvl3pPr>
            <a:lvl4pPr>
              <a:lnSpc>
                <a:spcPct val="100000"/>
              </a:lnSpc>
              <a:buClr>
                <a:schemeClr val="accent1"/>
              </a:buClr>
              <a:defRPr sz="825"/>
            </a:lvl4pPr>
            <a:lvl5pPr>
              <a:lnSpc>
                <a:spcPct val="100000"/>
              </a:lnSpc>
              <a:buClr>
                <a:schemeClr val="accent1"/>
              </a:buClr>
              <a:defRPr sz="8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5" name="Slide Number Placeholder 4"/>
          <p:cNvSpPr>
            <a:spLocks noGrp="1"/>
          </p:cNvSpPr>
          <p:nvPr>
            <p:ph type="sldNum" sz="quarter" idx="2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2899908630"/>
      </p:ext>
    </p:extLst>
  </p:cSld>
  <p:clrMapOvr>
    <a:masterClrMapping/>
  </p:clrMapOvr>
  <p:transition spd="slow">
    <p:push dir="u"/>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9" name="Text Placeholder 5"/>
          <p:cNvSpPr>
            <a:spLocks noGrp="1"/>
          </p:cNvSpPr>
          <p:nvPr>
            <p:ph type="body" sz="quarter" idx="19" hasCustomPrompt="1"/>
          </p:nvPr>
        </p:nvSpPr>
        <p:spPr>
          <a:xfrm>
            <a:off x="4812564" y="1091572"/>
            <a:ext cx="3784756" cy="55315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0" name="Text Placeholder 12"/>
          <p:cNvSpPr>
            <a:spLocks noGrp="1"/>
          </p:cNvSpPr>
          <p:nvPr>
            <p:ph type="body" sz="quarter" idx="20" hasCustomPrompt="1"/>
          </p:nvPr>
        </p:nvSpPr>
        <p:spPr>
          <a:xfrm>
            <a:off x="4813733" y="1674815"/>
            <a:ext cx="3780956" cy="2718230"/>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8" name="Picture Placeholder 4"/>
          <p:cNvSpPr>
            <a:spLocks noGrp="1"/>
          </p:cNvSpPr>
          <p:nvPr>
            <p:ph type="pic" sz="quarter" idx="14" hasCustomPrompt="1"/>
          </p:nvPr>
        </p:nvSpPr>
        <p:spPr>
          <a:xfrm>
            <a:off x="549371" y="1166484"/>
            <a:ext cx="3786598" cy="3223694"/>
          </a:xfrm>
          <a:prstGeom prst="rect">
            <a:avLst/>
          </a:prstGeom>
        </p:spPr>
        <p:txBody>
          <a:bodyPr anchor="t" anchorCtr="0">
            <a:normAutofit/>
          </a:bodyPr>
          <a:lstStyle>
            <a:lvl1pPr marL="0" indent="0">
              <a:buNone/>
              <a:defRPr sz="1050">
                <a:solidFill>
                  <a:schemeClr val="bg2"/>
                </a:solidFill>
              </a:defRPr>
            </a:lvl1pPr>
          </a:lstStyle>
          <a:p>
            <a:r>
              <a:rPr lang="en-GB" noProof="0" smtClean="0"/>
              <a:t>Photo Here </a:t>
            </a:r>
            <a:endParaRPr lang="en-GB" noProof="0"/>
          </a:p>
        </p:txBody>
      </p:sp>
      <p:sp>
        <p:nvSpPr>
          <p:cNvPr id="3" name="Slide Number Placeholder 2"/>
          <p:cNvSpPr>
            <a:spLocks noGrp="1"/>
          </p:cNvSpPr>
          <p:nvPr>
            <p:ph type="sldNum" sz="quarter" idx="21"/>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1579488418"/>
      </p:ext>
    </p:extLst>
  </p:cSld>
  <p:clrMapOvr>
    <a:masterClrMapping/>
  </p:clrMapOvr>
  <p:transition spd="slow">
    <p:push dir="u"/>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Photo Left - with Caption">
    <p:spTree>
      <p:nvGrpSpPr>
        <p:cNvPr id="1" name=""/>
        <p:cNvGrpSpPr/>
        <p:nvPr/>
      </p:nvGrpSpPr>
      <p:grpSpPr>
        <a:xfrm>
          <a:off x="0" y="0"/>
          <a:ext cx="0" cy="0"/>
          <a:chOff x="0" y="0"/>
          <a:chExt cx="0" cy="0"/>
        </a:xfrm>
      </p:grpSpPr>
      <p:sp>
        <p:nvSpPr>
          <p:cNvPr id="10" name="Picture Placeholder 4"/>
          <p:cNvSpPr>
            <a:spLocks noGrp="1"/>
          </p:cNvSpPr>
          <p:nvPr>
            <p:ph type="pic" sz="quarter" idx="14" hasCustomPrompt="1"/>
          </p:nvPr>
        </p:nvSpPr>
        <p:spPr>
          <a:xfrm>
            <a:off x="549371" y="1166484"/>
            <a:ext cx="3786598" cy="2370425"/>
          </a:xfrm>
          <a:prstGeom prst="rect">
            <a:avLst/>
          </a:prstGeom>
        </p:spPr>
        <p:txBody>
          <a:bodyPr anchor="t" anchorCtr="0">
            <a:normAutofit/>
          </a:bodyPr>
          <a:lstStyle>
            <a:lvl1pPr marL="0" indent="0">
              <a:buNone/>
              <a:defRPr sz="1050">
                <a:solidFill>
                  <a:schemeClr val="bg2"/>
                </a:solidFill>
              </a:defRPr>
            </a:lvl1pPr>
          </a:lstStyle>
          <a:p>
            <a:r>
              <a:rPr lang="en-GB" noProof="0" smtClean="0"/>
              <a:t>Photo Here </a:t>
            </a:r>
            <a:endParaRPr lang="en-GB" noProof="0"/>
          </a:p>
        </p:txBody>
      </p:sp>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3" name="Text Placeholder 5"/>
          <p:cNvSpPr>
            <a:spLocks noGrp="1"/>
          </p:cNvSpPr>
          <p:nvPr>
            <p:ph type="body" sz="quarter" idx="19" hasCustomPrompt="1"/>
          </p:nvPr>
        </p:nvSpPr>
        <p:spPr>
          <a:xfrm>
            <a:off x="4812564" y="1091572"/>
            <a:ext cx="3784756" cy="55315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5" name="Text Placeholder 12"/>
          <p:cNvSpPr>
            <a:spLocks noGrp="1"/>
          </p:cNvSpPr>
          <p:nvPr>
            <p:ph type="body" sz="quarter" idx="20" hasCustomPrompt="1"/>
          </p:nvPr>
        </p:nvSpPr>
        <p:spPr>
          <a:xfrm>
            <a:off x="4813733" y="1674815"/>
            <a:ext cx="3780956" cy="2718230"/>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Rectangle 3"/>
          <p:cNvSpPr/>
          <p:nvPr userDrawn="1"/>
        </p:nvSpPr>
        <p:spPr>
          <a:xfrm>
            <a:off x="549276" y="3536200"/>
            <a:ext cx="3785269" cy="856490"/>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08000" tIns="70200" rIns="108000" bIns="108000" rtlCol="0" anchor="t" anchorCtr="0"/>
          <a:lstStyle/>
          <a:p>
            <a:pPr>
              <a:lnSpc>
                <a:spcPct val="110000"/>
              </a:lnSpc>
              <a:defRPr/>
            </a:pPr>
            <a:endParaRPr lang="en-GB" sz="825" i="1" dirty="0" smtClean="0">
              <a:solidFill>
                <a:prstClr val="white"/>
              </a:solidFill>
            </a:endParaRPr>
          </a:p>
          <a:p>
            <a:pPr>
              <a:lnSpc>
                <a:spcPct val="110000"/>
              </a:lnSpc>
              <a:defRPr/>
            </a:pPr>
            <a:endParaRPr lang="en-GB" sz="825" i="1" dirty="0" smtClean="0">
              <a:solidFill>
                <a:prstClr val="white"/>
              </a:solidFill>
            </a:endParaRPr>
          </a:p>
          <a:p>
            <a:pPr>
              <a:lnSpc>
                <a:spcPct val="110000"/>
              </a:lnSpc>
            </a:pPr>
            <a:endParaRPr lang="en-GB" sz="825" i="1" dirty="0">
              <a:solidFill>
                <a:prstClr val="white"/>
              </a:solidFill>
            </a:endParaRPr>
          </a:p>
        </p:txBody>
      </p:sp>
      <p:sp>
        <p:nvSpPr>
          <p:cNvPr id="3" name="Slide Number Placeholder 2"/>
          <p:cNvSpPr>
            <a:spLocks noGrp="1"/>
          </p:cNvSpPr>
          <p:nvPr>
            <p:ph type="sldNum" sz="quarter" idx="21"/>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7" name="Text Placeholder 6"/>
          <p:cNvSpPr>
            <a:spLocks noGrp="1"/>
          </p:cNvSpPr>
          <p:nvPr>
            <p:ph type="body" sz="quarter" idx="22" hasCustomPrompt="1"/>
          </p:nvPr>
        </p:nvSpPr>
        <p:spPr>
          <a:xfrm>
            <a:off x="685800" y="3629757"/>
            <a:ext cx="3505200" cy="685800"/>
          </a:xfrm>
          <a:prstGeom prst="rect">
            <a:avLst/>
          </a:prstGeom>
        </p:spPr>
        <p:txBody>
          <a:bodyPr vert="horz" lIns="0" tIns="0" rIns="0" bIns="0"/>
          <a:lstStyle>
            <a:lvl1pPr marL="55688" marR="0" indent="0" algn="l" defTabSz="342866" rtl="0" eaLnBrk="1" fontAlgn="base" latinLnBrk="0" hangingPunct="1">
              <a:lnSpc>
                <a:spcPct val="110000"/>
              </a:lnSpc>
              <a:spcBef>
                <a:spcPts val="300"/>
              </a:spcBef>
              <a:spcAft>
                <a:spcPct val="0"/>
              </a:spcAft>
              <a:buClr>
                <a:schemeClr val="accent1"/>
              </a:buClr>
              <a:buSzTx/>
              <a:buFont typeface="Arial"/>
              <a:buNone/>
              <a:tabLst/>
              <a:defRPr sz="825" b="0" i="1">
                <a:solidFill>
                  <a:schemeClr val="bg1"/>
                </a:solidFill>
              </a:defRPr>
            </a:lvl1pPr>
            <a:lvl2pPr>
              <a:defRPr sz="825" b="0" i="1">
                <a:solidFill>
                  <a:schemeClr val="bg1"/>
                </a:solidFill>
              </a:defRPr>
            </a:lvl2pPr>
            <a:lvl3pPr>
              <a:defRPr sz="825" b="0" i="1">
                <a:solidFill>
                  <a:schemeClr val="bg1"/>
                </a:solidFill>
              </a:defRPr>
            </a:lvl3pPr>
            <a:lvl4pPr>
              <a:defRPr sz="825" b="0" i="1">
                <a:solidFill>
                  <a:schemeClr val="bg1"/>
                </a:solidFill>
              </a:defRPr>
            </a:lvl4pPr>
            <a:lvl5pPr>
              <a:defRPr sz="825" b="0" i="1">
                <a:solidFill>
                  <a:schemeClr val="bg1"/>
                </a:solidFill>
              </a:defRPr>
            </a:lvl5pPr>
          </a:lstStyle>
          <a:p>
            <a:pPr marL="55688" marR="0" lvl="0" indent="0" algn="l" defTabSz="342866" rtl="0" eaLnBrk="1" fontAlgn="base" latinLnBrk="0" hangingPunct="1">
              <a:lnSpc>
                <a:spcPct val="110000"/>
              </a:lnSpc>
              <a:spcBef>
                <a:spcPts val="300"/>
              </a:spcBef>
              <a:spcAft>
                <a:spcPct val="0"/>
              </a:spcAft>
              <a:buClr>
                <a:schemeClr val="accent1"/>
              </a:buClr>
              <a:buSzTx/>
              <a:buFont typeface="Arial"/>
              <a:buNone/>
              <a:tabLst/>
              <a:defRPr/>
            </a:pPr>
            <a:r>
              <a:rPr lang="en-GB" sz="825" b="0" i="1" noProof="0" dirty="0" smtClean="0">
                <a:solidFill>
                  <a:schemeClr val="bg1"/>
                </a:solidFill>
              </a:rPr>
              <a:t>Caption or</a:t>
            </a:r>
            <a:r>
              <a:rPr lang="en-GB" sz="825" b="0" i="1" baseline="0" noProof="0" dirty="0" smtClean="0">
                <a:solidFill>
                  <a:schemeClr val="bg1"/>
                </a:solidFill>
              </a:rPr>
              <a:t> credit for a photo could be put in this space. </a:t>
            </a:r>
            <a:r>
              <a:rPr lang="en-GB" sz="825" b="0" i="1" noProof="0" dirty="0" smtClean="0">
                <a:solidFill>
                  <a:schemeClr val="bg1"/>
                </a:solidFill>
              </a:rPr>
              <a:t>You may adjust the height of this box</a:t>
            </a:r>
            <a:r>
              <a:rPr lang="en-GB" sz="825" b="0" i="1" baseline="0" noProof="0" dirty="0" smtClean="0">
                <a:solidFill>
                  <a:schemeClr val="bg1"/>
                </a:solidFill>
              </a:rPr>
              <a:t> to accommodate more or less text. Suggested number of lines of text is no less than two and no more than five.</a:t>
            </a:r>
            <a:endParaRPr lang="en-GB" sz="825" b="0" i="1" noProof="0" dirty="0" smtClean="0">
              <a:solidFill>
                <a:schemeClr val="bg1"/>
              </a:solidFill>
            </a:endParaRPr>
          </a:p>
        </p:txBody>
      </p:sp>
    </p:spTree>
    <p:extLst>
      <p:ext uri="{BB962C8B-B14F-4D97-AF65-F5344CB8AC3E}">
        <p14:creationId xmlns:p14="http://schemas.microsoft.com/office/powerpoint/2010/main" val="601503640"/>
      </p:ext>
    </p:extLst>
  </p:cSld>
  <p:clrMapOvr>
    <a:masterClrMapping/>
  </p:clrMapOvr>
  <p:transition spd="slow">
    <p:push dir="u"/>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2" name="Text Placeholder 5"/>
          <p:cNvSpPr>
            <a:spLocks noGrp="1"/>
          </p:cNvSpPr>
          <p:nvPr>
            <p:ph type="body" sz="quarter" idx="19" hasCustomPrompt="1"/>
          </p:nvPr>
        </p:nvSpPr>
        <p:spPr>
          <a:xfrm>
            <a:off x="547418" y="1091572"/>
            <a:ext cx="3784756" cy="55315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4" name="Text Placeholder 12"/>
          <p:cNvSpPr>
            <a:spLocks noGrp="1"/>
          </p:cNvSpPr>
          <p:nvPr>
            <p:ph type="body" sz="quarter" idx="20" hasCustomPrompt="1"/>
          </p:nvPr>
        </p:nvSpPr>
        <p:spPr>
          <a:xfrm>
            <a:off x="548587" y="1674815"/>
            <a:ext cx="3780956" cy="2718230"/>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7" name="Picture Placeholder 4"/>
          <p:cNvSpPr>
            <a:spLocks noGrp="1"/>
          </p:cNvSpPr>
          <p:nvPr>
            <p:ph type="pic" sz="quarter" idx="21" hasCustomPrompt="1"/>
          </p:nvPr>
        </p:nvSpPr>
        <p:spPr>
          <a:xfrm>
            <a:off x="4818525" y="1166484"/>
            <a:ext cx="3786598" cy="3223694"/>
          </a:xfrm>
          <a:prstGeom prst="rect">
            <a:avLst/>
          </a:prstGeom>
        </p:spPr>
        <p:txBody>
          <a:bodyPr anchor="t" anchorCtr="0">
            <a:normAutofit/>
          </a:bodyPr>
          <a:lstStyle>
            <a:lvl1pPr marL="0" indent="0">
              <a:buNone/>
              <a:defRPr sz="1050">
                <a:solidFill>
                  <a:schemeClr val="bg2"/>
                </a:solidFill>
              </a:defRPr>
            </a:lvl1pPr>
          </a:lstStyle>
          <a:p>
            <a:r>
              <a:rPr lang="en-GB" noProof="0" smtClean="0"/>
              <a:t>Photo Here </a:t>
            </a:r>
            <a:endParaRPr lang="en-GB" noProof="0"/>
          </a:p>
        </p:txBody>
      </p:sp>
      <p:sp>
        <p:nvSpPr>
          <p:cNvPr id="3" name="Slide Number Placeholder 2"/>
          <p:cNvSpPr>
            <a:spLocks noGrp="1"/>
          </p:cNvSpPr>
          <p:nvPr>
            <p:ph type="sldNum" sz="quarter" idx="2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60656475"/>
      </p:ext>
    </p:extLst>
  </p:cSld>
  <p:clrMapOvr>
    <a:masterClrMapping/>
  </p:clrMapOvr>
  <p:transition spd="slow">
    <p:push dir="u"/>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2" name="Text Placeholder 5"/>
          <p:cNvSpPr>
            <a:spLocks noGrp="1"/>
          </p:cNvSpPr>
          <p:nvPr>
            <p:ph type="body" sz="quarter" idx="19" hasCustomPrompt="1"/>
          </p:nvPr>
        </p:nvSpPr>
        <p:spPr>
          <a:xfrm>
            <a:off x="547418" y="1091572"/>
            <a:ext cx="3784756" cy="553158"/>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5" name="Text Placeholder 12"/>
          <p:cNvSpPr>
            <a:spLocks noGrp="1"/>
          </p:cNvSpPr>
          <p:nvPr>
            <p:ph type="body" sz="quarter" idx="20" hasCustomPrompt="1"/>
          </p:nvPr>
        </p:nvSpPr>
        <p:spPr>
          <a:xfrm>
            <a:off x="548587" y="1674815"/>
            <a:ext cx="3780956" cy="2718230"/>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0" name="Picture Placeholder 4"/>
          <p:cNvSpPr>
            <a:spLocks noGrp="1"/>
          </p:cNvSpPr>
          <p:nvPr>
            <p:ph type="pic" sz="quarter" idx="21" hasCustomPrompt="1"/>
          </p:nvPr>
        </p:nvSpPr>
        <p:spPr>
          <a:xfrm>
            <a:off x="4818525" y="1166484"/>
            <a:ext cx="3786598" cy="2370425"/>
          </a:xfrm>
          <a:prstGeom prst="rect">
            <a:avLst/>
          </a:prstGeom>
        </p:spPr>
        <p:txBody>
          <a:bodyPr anchor="t" anchorCtr="0">
            <a:normAutofit/>
          </a:bodyPr>
          <a:lstStyle>
            <a:lvl1pPr marL="0" indent="0">
              <a:buNone/>
              <a:defRPr sz="1050">
                <a:solidFill>
                  <a:schemeClr val="bg2"/>
                </a:solidFill>
              </a:defRPr>
            </a:lvl1pPr>
          </a:lstStyle>
          <a:p>
            <a:r>
              <a:rPr lang="en-GB" noProof="0" smtClean="0"/>
              <a:t>Photo Here </a:t>
            </a:r>
            <a:endParaRPr lang="en-GB" noProof="0"/>
          </a:p>
        </p:txBody>
      </p:sp>
      <p:sp>
        <p:nvSpPr>
          <p:cNvPr id="13" name="Rectangle 12"/>
          <p:cNvSpPr/>
          <p:nvPr userDrawn="1"/>
        </p:nvSpPr>
        <p:spPr>
          <a:xfrm>
            <a:off x="4818430" y="3536200"/>
            <a:ext cx="3785269" cy="856490"/>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08000" tIns="70200" rIns="108000" bIns="108000" rtlCol="0" anchor="t" anchorCtr="0"/>
          <a:lstStyle/>
          <a:p>
            <a:pPr>
              <a:lnSpc>
                <a:spcPct val="110000"/>
              </a:lnSpc>
              <a:defRPr/>
            </a:pPr>
            <a:endParaRPr lang="en-GB" sz="825" i="1" dirty="0" smtClean="0">
              <a:solidFill>
                <a:prstClr val="white"/>
              </a:solidFill>
            </a:endParaRPr>
          </a:p>
          <a:p>
            <a:pPr>
              <a:lnSpc>
                <a:spcPct val="110000"/>
              </a:lnSpc>
              <a:defRPr/>
            </a:pPr>
            <a:endParaRPr lang="en-GB" sz="825" i="1" dirty="0" smtClean="0">
              <a:solidFill>
                <a:prstClr val="white"/>
              </a:solidFill>
            </a:endParaRPr>
          </a:p>
          <a:p>
            <a:pPr>
              <a:lnSpc>
                <a:spcPct val="110000"/>
              </a:lnSpc>
            </a:pPr>
            <a:endParaRPr lang="en-GB" sz="825" i="1" dirty="0">
              <a:solidFill>
                <a:prstClr val="white"/>
              </a:solidFill>
            </a:endParaRPr>
          </a:p>
        </p:txBody>
      </p:sp>
      <p:sp>
        <p:nvSpPr>
          <p:cNvPr id="3" name="Slide Number Placeholder 2"/>
          <p:cNvSpPr>
            <a:spLocks noGrp="1"/>
          </p:cNvSpPr>
          <p:nvPr>
            <p:ph type="sldNum" sz="quarter" idx="22"/>
          </p:nvPr>
        </p:nvSpPr>
        <p:spPr/>
        <p:txBody>
          <a:bodyPr/>
          <a:lstStyle/>
          <a:p>
            <a:pPr fontAlgn="base">
              <a:spcAft>
                <a:spcPct val="0"/>
              </a:spcAft>
              <a:defRPr/>
            </a:pPr>
            <a:fld id="{4472AB7F-E8D0-4874-A9B8-335B68DC5F05}" type="slidenum">
              <a:rPr lang="en-GB"/>
              <a:pPr fontAlgn="base">
                <a:spcAft>
                  <a:spcPct val="0"/>
                </a:spcAft>
                <a:defRPr/>
              </a:pPr>
              <a:t>‹#›</a:t>
            </a:fld>
            <a:endParaRPr lang="en-GB"/>
          </a:p>
        </p:txBody>
      </p:sp>
      <p:sp>
        <p:nvSpPr>
          <p:cNvPr id="9" name="Text Placeholder 6"/>
          <p:cNvSpPr>
            <a:spLocks noGrp="1"/>
          </p:cNvSpPr>
          <p:nvPr>
            <p:ph type="body" sz="quarter" idx="23" hasCustomPrompt="1"/>
          </p:nvPr>
        </p:nvSpPr>
        <p:spPr>
          <a:xfrm>
            <a:off x="4953000" y="3629757"/>
            <a:ext cx="3505200" cy="685800"/>
          </a:xfrm>
          <a:prstGeom prst="rect">
            <a:avLst/>
          </a:prstGeom>
        </p:spPr>
        <p:txBody>
          <a:bodyPr vert="horz" lIns="0" tIns="0" rIns="0" bIns="0"/>
          <a:lstStyle>
            <a:lvl1pPr marL="55688" marR="0" indent="0" algn="l" defTabSz="342866" rtl="0" eaLnBrk="1" fontAlgn="base" latinLnBrk="0" hangingPunct="1">
              <a:lnSpc>
                <a:spcPct val="110000"/>
              </a:lnSpc>
              <a:spcBef>
                <a:spcPts val="300"/>
              </a:spcBef>
              <a:spcAft>
                <a:spcPct val="0"/>
              </a:spcAft>
              <a:buClr>
                <a:schemeClr val="accent1"/>
              </a:buClr>
              <a:buSzTx/>
              <a:buFont typeface="Arial"/>
              <a:buNone/>
              <a:tabLst/>
              <a:defRPr sz="825" b="0" i="1">
                <a:solidFill>
                  <a:schemeClr val="bg1"/>
                </a:solidFill>
              </a:defRPr>
            </a:lvl1pPr>
            <a:lvl2pPr>
              <a:defRPr sz="825" b="0" i="1">
                <a:solidFill>
                  <a:schemeClr val="bg1"/>
                </a:solidFill>
              </a:defRPr>
            </a:lvl2pPr>
            <a:lvl3pPr>
              <a:defRPr sz="825" b="0" i="1">
                <a:solidFill>
                  <a:schemeClr val="bg1"/>
                </a:solidFill>
              </a:defRPr>
            </a:lvl3pPr>
            <a:lvl4pPr>
              <a:defRPr sz="825" b="0" i="1">
                <a:solidFill>
                  <a:schemeClr val="bg1"/>
                </a:solidFill>
              </a:defRPr>
            </a:lvl4pPr>
            <a:lvl5pPr>
              <a:defRPr sz="825" b="0" i="1">
                <a:solidFill>
                  <a:schemeClr val="bg1"/>
                </a:solidFill>
              </a:defRPr>
            </a:lvl5pPr>
          </a:lstStyle>
          <a:p>
            <a:pPr marL="55688" marR="0" lvl="0" indent="0" algn="l" defTabSz="342866" rtl="0" eaLnBrk="1" fontAlgn="base" latinLnBrk="0" hangingPunct="1">
              <a:lnSpc>
                <a:spcPct val="110000"/>
              </a:lnSpc>
              <a:spcBef>
                <a:spcPts val="300"/>
              </a:spcBef>
              <a:spcAft>
                <a:spcPct val="0"/>
              </a:spcAft>
              <a:buClr>
                <a:schemeClr val="accent1"/>
              </a:buClr>
              <a:buSzTx/>
              <a:buFont typeface="Arial"/>
              <a:buNone/>
              <a:tabLst/>
              <a:defRPr/>
            </a:pPr>
            <a:r>
              <a:rPr lang="en-GB" sz="825" b="0" i="1" noProof="0" dirty="0" smtClean="0">
                <a:solidFill>
                  <a:schemeClr val="bg1"/>
                </a:solidFill>
              </a:rPr>
              <a:t>Caption or</a:t>
            </a:r>
            <a:r>
              <a:rPr lang="en-GB" sz="825" b="0" i="1" baseline="0" noProof="0" dirty="0" smtClean="0">
                <a:solidFill>
                  <a:schemeClr val="bg1"/>
                </a:solidFill>
              </a:rPr>
              <a:t> credit for a photo could be put in this space. </a:t>
            </a:r>
            <a:r>
              <a:rPr lang="en-GB" sz="825" b="0" i="1" noProof="0" dirty="0" smtClean="0">
                <a:solidFill>
                  <a:schemeClr val="bg1"/>
                </a:solidFill>
              </a:rPr>
              <a:t>You may adjust the height of this box</a:t>
            </a:r>
            <a:r>
              <a:rPr lang="en-GB" sz="825" b="0" i="1" baseline="0" noProof="0" dirty="0" smtClean="0">
                <a:solidFill>
                  <a:schemeClr val="bg1"/>
                </a:solidFill>
              </a:rPr>
              <a:t> to accommodate more or less text. Suggested number of lines of text is no less than two and no more than five.</a:t>
            </a:r>
            <a:endParaRPr lang="en-GB" sz="825" b="0" i="1" noProof="0" dirty="0" smtClean="0">
              <a:solidFill>
                <a:schemeClr val="bg1"/>
              </a:solidFill>
            </a:endParaRPr>
          </a:p>
        </p:txBody>
      </p:sp>
    </p:spTree>
    <p:extLst>
      <p:ext uri="{BB962C8B-B14F-4D97-AF65-F5344CB8AC3E}">
        <p14:creationId xmlns:p14="http://schemas.microsoft.com/office/powerpoint/2010/main" val="91539195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18" Type="http://schemas.openxmlformats.org/officeDocument/2006/relationships/slideLayout" Target="../slideLayouts/slideLayout154.xml"/><Relationship Id="rId3" Type="http://schemas.openxmlformats.org/officeDocument/2006/relationships/slideLayout" Target="../slideLayouts/slideLayout139.xml"/><Relationship Id="rId21" Type="http://schemas.openxmlformats.org/officeDocument/2006/relationships/theme" Target="../theme/theme10.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17" Type="http://schemas.openxmlformats.org/officeDocument/2006/relationships/slideLayout" Target="../slideLayouts/slideLayout153.xml"/><Relationship Id="rId2" Type="http://schemas.openxmlformats.org/officeDocument/2006/relationships/slideLayout" Target="../slideLayouts/slideLayout138.xml"/><Relationship Id="rId16" Type="http://schemas.openxmlformats.org/officeDocument/2006/relationships/slideLayout" Target="../slideLayouts/slideLayout152.xml"/><Relationship Id="rId20" Type="http://schemas.openxmlformats.org/officeDocument/2006/relationships/slideLayout" Target="../slideLayouts/slideLayout156.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5" Type="http://schemas.openxmlformats.org/officeDocument/2006/relationships/slideLayout" Target="../slideLayouts/slideLayout151.xml"/><Relationship Id="rId23" Type="http://schemas.openxmlformats.org/officeDocument/2006/relationships/image" Target="../media/image15.png"/><Relationship Id="rId10" Type="http://schemas.openxmlformats.org/officeDocument/2006/relationships/slideLayout" Target="../slideLayouts/slideLayout146.xml"/><Relationship Id="rId19" Type="http://schemas.openxmlformats.org/officeDocument/2006/relationships/slideLayout" Target="../slideLayouts/slideLayout155.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 Id="rId22" Type="http://schemas.openxmlformats.org/officeDocument/2006/relationships/image" Target="../media/image14.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slideLayout" Target="../slideLayouts/slideLayout169.xml"/><Relationship Id="rId18" Type="http://schemas.openxmlformats.org/officeDocument/2006/relationships/slideLayout" Target="../slideLayouts/slideLayout174.xml"/><Relationship Id="rId26" Type="http://schemas.openxmlformats.org/officeDocument/2006/relationships/slideLayout" Target="../slideLayouts/slideLayout182.xml"/><Relationship Id="rId3" Type="http://schemas.openxmlformats.org/officeDocument/2006/relationships/slideLayout" Target="../slideLayouts/slideLayout159.xml"/><Relationship Id="rId21" Type="http://schemas.openxmlformats.org/officeDocument/2006/relationships/slideLayout" Target="../slideLayouts/slideLayout177.xml"/><Relationship Id="rId34" Type="http://schemas.openxmlformats.org/officeDocument/2006/relationships/slideLayout" Target="../slideLayouts/slideLayout190.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17" Type="http://schemas.openxmlformats.org/officeDocument/2006/relationships/slideLayout" Target="../slideLayouts/slideLayout173.xml"/><Relationship Id="rId25" Type="http://schemas.openxmlformats.org/officeDocument/2006/relationships/slideLayout" Target="../slideLayouts/slideLayout181.xml"/><Relationship Id="rId33" Type="http://schemas.openxmlformats.org/officeDocument/2006/relationships/slideLayout" Target="../slideLayouts/slideLayout189.xml"/><Relationship Id="rId2" Type="http://schemas.openxmlformats.org/officeDocument/2006/relationships/slideLayout" Target="../slideLayouts/slideLayout158.xml"/><Relationship Id="rId16" Type="http://schemas.openxmlformats.org/officeDocument/2006/relationships/slideLayout" Target="../slideLayouts/slideLayout172.xml"/><Relationship Id="rId20" Type="http://schemas.openxmlformats.org/officeDocument/2006/relationships/slideLayout" Target="../slideLayouts/slideLayout176.xml"/><Relationship Id="rId29" Type="http://schemas.openxmlformats.org/officeDocument/2006/relationships/slideLayout" Target="../slideLayouts/slideLayout185.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24" Type="http://schemas.openxmlformats.org/officeDocument/2006/relationships/slideLayout" Target="../slideLayouts/slideLayout180.xml"/><Relationship Id="rId32" Type="http://schemas.openxmlformats.org/officeDocument/2006/relationships/slideLayout" Target="../slideLayouts/slideLayout188.xml"/><Relationship Id="rId37" Type="http://schemas.openxmlformats.org/officeDocument/2006/relationships/image" Target="../media/image24.png"/><Relationship Id="rId5" Type="http://schemas.openxmlformats.org/officeDocument/2006/relationships/slideLayout" Target="../slideLayouts/slideLayout161.xml"/><Relationship Id="rId15" Type="http://schemas.openxmlformats.org/officeDocument/2006/relationships/slideLayout" Target="../slideLayouts/slideLayout171.xml"/><Relationship Id="rId23" Type="http://schemas.openxmlformats.org/officeDocument/2006/relationships/slideLayout" Target="../slideLayouts/slideLayout179.xml"/><Relationship Id="rId28" Type="http://schemas.openxmlformats.org/officeDocument/2006/relationships/slideLayout" Target="../slideLayouts/slideLayout184.xml"/><Relationship Id="rId36" Type="http://schemas.openxmlformats.org/officeDocument/2006/relationships/image" Target="../media/image5.png"/><Relationship Id="rId10" Type="http://schemas.openxmlformats.org/officeDocument/2006/relationships/slideLayout" Target="../slideLayouts/slideLayout166.xml"/><Relationship Id="rId19" Type="http://schemas.openxmlformats.org/officeDocument/2006/relationships/slideLayout" Target="../slideLayouts/slideLayout175.xml"/><Relationship Id="rId31" Type="http://schemas.openxmlformats.org/officeDocument/2006/relationships/slideLayout" Target="../slideLayouts/slideLayout187.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slideLayout" Target="../slideLayouts/slideLayout170.xml"/><Relationship Id="rId22" Type="http://schemas.openxmlformats.org/officeDocument/2006/relationships/slideLayout" Target="../slideLayouts/slideLayout178.xml"/><Relationship Id="rId27" Type="http://schemas.openxmlformats.org/officeDocument/2006/relationships/slideLayout" Target="../slideLayouts/slideLayout183.xml"/><Relationship Id="rId30" Type="http://schemas.openxmlformats.org/officeDocument/2006/relationships/slideLayout" Target="../slideLayouts/slideLayout186.xml"/><Relationship Id="rId35"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slideLayout" Target="../slideLayouts/slideLayout203.xml"/><Relationship Id="rId18" Type="http://schemas.openxmlformats.org/officeDocument/2006/relationships/slideLayout" Target="../slideLayouts/slideLayout208.xml"/><Relationship Id="rId26" Type="http://schemas.openxmlformats.org/officeDocument/2006/relationships/slideLayout" Target="../slideLayouts/slideLayout216.xml"/><Relationship Id="rId3" Type="http://schemas.openxmlformats.org/officeDocument/2006/relationships/slideLayout" Target="../slideLayouts/slideLayout193.xml"/><Relationship Id="rId21" Type="http://schemas.openxmlformats.org/officeDocument/2006/relationships/slideLayout" Target="../slideLayouts/slideLayout211.xml"/><Relationship Id="rId34" Type="http://schemas.openxmlformats.org/officeDocument/2006/relationships/slideLayout" Target="../slideLayouts/slideLayout224.xml"/><Relationship Id="rId7" Type="http://schemas.openxmlformats.org/officeDocument/2006/relationships/slideLayout" Target="../slideLayouts/slideLayout197.xml"/><Relationship Id="rId12" Type="http://schemas.openxmlformats.org/officeDocument/2006/relationships/slideLayout" Target="../slideLayouts/slideLayout202.xml"/><Relationship Id="rId17" Type="http://schemas.openxmlformats.org/officeDocument/2006/relationships/slideLayout" Target="../slideLayouts/slideLayout207.xml"/><Relationship Id="rId25" Type="http://schemas.openxmlformats.org/officeDocument/2006/relationships/slideLayout" Target="../slideLayouts/slideLayout215.xml"/><Relationship Id="rId33" Type="http://schemas.openxmlformats.org/officeDocument/2006/relationships/slideLayout" Target="../slideLayouts/slideLayout223.xml"/><Relationship Id="rId2" Type="http://schemas.openxmlformats.org/officeDocument/2006/relationships/slideLayout" Target="../slideLayouts/slideLayout192.xml"/><Relationship Id="rId16" Type="http://schemas.openxmlformats.org/officeDocument/2006/relationships/slideLayout" Target="../slideLayouts/slideLayout206.xml"/><Relationship Id="rId20" Type="http://schemas.openxmlformats.org/officeDocument/2006/relationships/slideLayout" Target="../slideLayouts/slideLayout210.xml"/><Relationship Id="rId29" Type="http://schemas.openxmlformats.org/officeDocument/2006/relationships/slideLayout" Target="../slideLayouts/slideLayout219.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24" Type="http://schemas.openxmlformats.org/officeDocument/2006/relationships/slideLayout" Target="../slideLayouts/slideLayout214.xml"/><Relationship Id="rId32" Type="http://schemas.openxmlformats.org/officeDocument/2006/relationships/slideLayout" Target="../slideLayouts/slideLayout222.xml"/><Relationship Id="rId37" Type="http://schemas.openxmlformats.org/officeDocument/2006/relationships/image" Target="../media/image24.png"/><Relationship Id="rId5" Type="http://schemas.openxmlformats.org/officeDocument/2006/relationships/slideLayout" Target="../slideLayouts/slideLayout195.xml"/><Relationship Id="rId15" Type="http://schemas.openxmlformats.org/officeDocument/2006/relationships/slideLayout" Target="../slideLayouts/slideLayout205.xml"/><Relationship Id="rId23" Type="http://schemas.openxmlformats.org/officeDocument/2006/relationships/slideLayout" Target="../slideLayouts/slideLayout213.xml"/><Relationship Id="rId28" Type="http://schemas.openxmlformats.org/officeDocument/2006/relationships/slideLayout" Target="../slideLayouts/slideLayout218.xml"/><Relationship Id="rId36" Type="http://schemas.openxmlformats.org/officeDocument/2006/relationships/image" Target="../media/image5.png"/><Relationship Id="rId10" Type="http://schemas.openxmlformats.org/officeDocument/2006/relationships/slideLayout" Target="../slideLayouts/slideLayout200.xml"/><Relationship Id="rId19" Type="http://schemas.openxmlformats.org/officeDocument/2006/relationships/slideLayout" Target="../slideLayouts/slideLayout209.xml"/><Relationship Id="rId31" Type="http://schemas.openxmlformats.org/officeDocument/2006/relationships/slideLayout" Target="../slideLayouts/slideLayout221.xml"/><Relationship Id="rId4" Type="http://schemas.openxmlformats.org/officeDocument/2006/relationships/slideLayout" Target="../slideLayouts/slideLayout194.xml"/><Relationship Id="rId9" Type="http://schemas.openxmlformats.org/officeDocument/2006/relationships/slideLayout" Target="../slideLayouts/slideLayout199.xml"/><Relationship Id="rId14" Type="http://schemas.openxmlformats.org/officeDocument/2006/relationships/slideLayout" Target="../slideLayouts/slideLayout204.xml"/><Relationship Id="rId22" Type="http://schemas.openxmlformats.org/officeDocument/2006/relationships/slideLayout" Target="../slideLayouts/slideLayout212.xml"/><Relationship Id="rId27" Type="http://schemas.openxmlformats.org/officeDocument/2006/relationships/slideLayout" Target="../slideLayouts/slideLayout217.xml"/><Relationship Id="rId30" Type="http://schemas.openxmlformats.org/officeDocument/2006/relationships/slideLayout" Target="../slideLayouts/slideLayout220.xml"/><Relationship Id="rId35"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32.xml"/><Relationship Id="rId13" Type="http://schemas.openxmlformats.org/officeDocument/2006/relationships/slideLayout" Target="../slideLayouts/slideLayout237.xml"/><Relationship Id="rId18" Type="http://schemas.openxmlformats.org/officeDocument/2006/relationships/slideLayout" Target="../slideLayouts/slideLayout242.xml"/><Relationship Id="rId26" Type="http://schemas.openxmlformats.org/officeDocument/2006/relationships/slideLayout" Target="../slideLayouts/slideLayout250.xml"/><Relationship Id="rId3" Type="http://schemas.openxmlformats.org/officeDocument/2006/relationships/slideLayout" Target="../slideLayouts/slideLayout227.xml"/><Relationship Id="rId21" Type="http://schemas.openxmlformats.org/officeDocument/2006/relationships/slideLayout" Target="../slideLayouts/slideLayout245.xml"/><Relationship Id="rId34" Type="http://schemas.openxmlformats.org/officeDocument/2006/relationships/slideLayout" Target="../slideLayouts/slideLayout258.xml"/><Relationship Id="rId7" Type="http://schemas.openxmlformats.org/officeDocument/2006/relationships/slideLayout" Target="../slideLayouts/slideLayout231.xml"/><Relationship Id="rId12" Type="http://schemas.openxmlformats.org/officeDocument/2006/relationships/slideLayout" Target="../slideLayouts/slideLayout236.xml"/><Relationship Id="rId17" Type="http://schemas.openxmlformats.org/officeDocument/2006/relationships/slideLayout" Target="../slideLayouts/slideLayout241.xml"/><Relationship Id="rId25" Type="http://schemas.openxmlformats.org/officeDocument/2006/relationships/slideLayout" Target="../slideLayouts/slideLayout249.xml"/><Relationship Id="rId33" Type="http://schemas.openxmlformats.org/officeDocument/2006/relationships/slideLayout" Target="../slideLayouts/slideLayout257.xml"/><Relationship Id="rId2" Type="http://schemas.openxmlformats.org/officeDocument/2006/relationships/slideLayout" Target="../slideLayouts/slideLayout226.xml"/><Relationship Id="rId16" Type="http://schemas.openxmlformats.org/officeDocument/2006/relationships/slideLayout" Target="../slideLayouts/slideLayout240.xml"/><Relationship Id="rId20" Type="http://schemas.openxmlformats.org/officeDocument/2006/relationships/slideLayout" Target="../slideLayouts/slideLayout244.xml"/><Relationship Id="rId29" Type="http://schemas.openxmlformats.org/officeDocument/2006/relationships/slideLayout" Target="../slideLayouts/slideLayout253.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slideLayout" Target="../slideLayouts/slideLayout235.xml"/><Relationship Id="rId24" Type="http://schemas.openxmlformats.org/officeDocument/2006/relationships/slideLayout" Target="../slideLayouts/slideLayout248.xml"/><Relationship Id="rId32" Type="http://schemas.openxmlformats.org/officeDocument/2006/relationships/slideLayout" Target="../slideLayouts/slideLayout256.xml"/><Relationship Id="rId37" Type="http://schemas.openxmlformats.org/officeDocument/2006/relationships/image" Target="../media/image24.png"/><Relationship Id="rId5" Type="http://schemas.openxmlformats.org/officeDocument/2006/relationships/slideLayout" Target="../slideLayouts/slideLayout229.xml"/><Relationship Id="rId15" Type="http://schemas.openxmlformats.org/officeDocument/2006/relationships/slideLayout" Target="../slideLayouts/slideLayout239.xml"/><Relationship Id="rId23" Type="http://schemas.openxmlformats.org/officeDocument/2006/relationships/slideLayout" Target="../slideLayouts/slideLayout247.xml"/><Relationship Id="rId28" Type="http://schemas.openxmlformats.org/officeDocument/2006/relationships/slideLayout" Target="../slideLayouts/slideLayout252.xml"/><Relationship Id="rId36" Type="http://schemas.openxmlformats.org/officeDocument/2006/relationships/image" Target="../media/image5.png"/><Relationship Id="rId10" Type="http://schemas.openxmlformats.org/officeDocument/2006/relationships/slideLayout" Target="../slideLayouts/slideLayout234.xml"/><Relationship Id="rId19" Type="http://schemas.openxmlformats.org/officeDocument/2006/relationships/slideLayout" Target="../slideLayouts/slideLayout243.xml"/><Relationship Id="rId31" Type="http://schemas.openxmlformats.org/officeDocument/2006/relationships/slideLayout" Target="../slideLayouts/slideLayout255.xml"/><Relationship Id="rId4" Type="http://schemas.openxmlformats.org/officeDocument/2006/relationships/slideLayout" Target="../slideLayouts/slideLayout228.xml"/><Relationship Id="rId9" Type="http://schemas.openxmlformats.org/officeDocument/2006/relationships/slideLayout" Target="../slideLayouts/slideLayout233.xml"/><Relationship Id="rId14" Type="http://schemas.openxmlformats.org/officeDocument/2006/relationships/slideLayout" Target="../slideLayouts/slideLayout238.xml"/><Relationship Id="rId22" Type="http://schemas.openxmlformats.org/officeDocument/2006/relationships/slideLayout" Target="../slideLayouts/slideLayout246.xml"/><Relationship Id="rId27" Type="http://schemas.openxmlformats.org/officeDocument/2006/relationships/slideLayout" Target="../slideLayouts/slideLayout251.xml"/><Relationship Id="rId30" Type="http://schemas.openxmlformats.org/officeDocument/2006/relationships/slideLayout" Target="../slideLayouts/slideLayout254.xml"/><Relationship Id="rId35"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66.xml"/><Relationship Id="rId13" Type="http://schemas.openxmlformats.org/officeDocument/2006/relationships/slideLayout" Target="../slideLayouts/slideLayout271.xml"/><Relationship Id="rId18" Type="http://schemas.openxmlformats.org/officeDocument/2006/relationships/slideLayout" Target="../slideLayouts/slideLayout276.xml"/><Relationship Id="rId26" Type="http://schemas.openxmlformats.org/officeDocument/2006/relationships/slideLayout" Target="../slideLayouts/slideLayout284.xml"/><Relationship Id="rId3" Type="http://schemas.openxmlformats.org/officeDocument/2006/relationships/slideLayout" Target="../slideLayouts/slideLayout261.xml"/><Relationship Id="rId21" Type="http://schemas.openxmlformats.org/officeDocument/2006/relationships/slideLayout" Target="../slideLayouts/slideLayout279.xml"/><Relationship Id="rId34" Type="http://schemas.openxmlformats.org/officeDocument/2006/relationships/slideLayout" Target="../slideLayouts/slideLayout292.xml"/><Relationship Id="rId7" Type="http://schemas.openxmlformats.org/officeDocument/2006/relationships/slideLayout" Target="../slideLayouts/slideLayout265.xml"/><Relationship Id="rId12" Type="http://schemas.openxmlformats.org/officeDocument/2006/relationships/slideLayout" Target="../slideLayouts/slideLayout270.xml"/><Relationship Id="rId17" Type="http://schemas.openxmlformats.org/officeDocument/2006/relationships/slideLayout" Target="../slideLayouts/slideLayout275.xml"/><Relationship Id="rId25" Type="http://schemas.openxmlformats.org/officeDocument/2006/relationships/slideLayout" Target="../slideLayouts/slideLayout283.xml"/><Relationship Id="rId33" Type="http://schemas.openxmlformats.org/officeDocument/2006/relationships/slideLayout" Target="../slideLayouts/slideLayout291.xml"/><Relationship Id="rId2" Type="http://schemas.openxmlformats.org/officeDocument/2006/relationships/slideLayout" Target="../slideLayouts/slideLayout260.xml"/><Relationship Id="rId16" Type="http://schemas.openxmlformats.org/officeDocument/2006/relationships/slideLayout" Target="../slideLayouts/slideLayout274.xml"/><Relationship Id="rId20" Type="http://schemas.openxmlformats.org/officeDocument/2006/relationships/slideLayout" Target="../slideLayouts/slideLayout278.xml"/><Relationship Id="rId29" Type="http://schemas.openxmlformats.org/officeDocument/2006/relationships/slideLayout" Target="../slideLayouts/slideLayout287.xml"/><Relationship Id="rId1" Type="http://schemas.openxmlformats.org/officeDocument/2006/relationships/slideLayout" Target="../slideLayouts/slideLayout259.xml"/><Relationship Id="rId6" Type="http://schemas.openxmlformats.org/officeDocument/2006/relationships/slideLayout" Target="../slideLayouts/slideLayout264.xml"/><Relationship Id="rId11" Type="http://schemas.openxmlformats.org/officeDocument/2006/relationships/slideLayout" Target="../slideLayouts/slideLayout269.xml"/><Relationship Id="rId24" Type="http://schemas.openxmlformats.org/officeDocument/2006/relationships/slideLayout" Target="../slideLayouts/slideLayout282.xml"/><Relationship Id="rId32" Type="http://schemas.openxmlformats.org/officeDocument/2006/relationships/slideLayout" Target="../slideLayouts/slideLayout290.xml"/><Relationship Id="rId37" Type="http://schemas.openxmlformats.org/officeDocument/2006/relationships/image" Target="../media/image24.png"/><Relationship Id="rId5" Type="http://schemas.openxmlformats.org/officeDocument/2006/relationships/slideLayout" Target="../slideLayouts/slideLayout263.xml"/><Relationship Id="rId15" Type="http://schemas.openxmlformats.org/officeDocument/2006/relationships/slideLayout" Target="../slideLayouts/slideLayout273.xml"/><Relationship Id="rId23" Type="http://schemas.openxmlformats.org/officeDocument/2006/relationships/slideLayout" Target="../slideLayouts/slideLayout281.xml"/><Relationship Id="rId28" Type="http://schemas.openxmlformats.org/officeDocument/2006/relationships/slideLayout" Target="../slideLayouts/slideLayout286.xml"/><Relationship Id="rId36" Type="http://schemas.openxmlformats.org/officeDocument/2006/relationships/image" Target="../media/image5.png"/><Relationship Id="rId10" Type="http://schemas.openxmlformats.org/officeDocument/2006/relationships/slideLayout" Target="../slideLayouts/slideLayout268.xml"/><Relationship Id="rId19" Type="http://schemas.openxmlformats.org/officeDocument/2006/relationships/slideLayout" Target="../slideLayouts/slideLayout277.xml"/><Relationship Id="rId31" Type="http://schemas.openxmlformats.org/officeDocument/2006/relationships/slideLayout" Target="../slideLayouts/slideLayout289.xml"/><Relationship Id="rId4" Type="http://schemas.openxmlformats.org/officeDocument/2006/relationships/slideLayout" Target="../slideLayouts/slideLayout262.xml"/><Relationship Id="rId9" Type="http://schemas.openxmlformats.org/officeDocument/2006/relationships/slideLayout" Target="../slideLayouts/slideLayout267.xml"/><Relationship Id="rId14" Type="http://schemas.openxmlformats.org/officeDocument/2006/relationships/slideLayout" Target="../slideLayouts/slideLayout272.xml"/><Relationship Id="rId22" Type="http://schemas.openxmlformats.org/officeDocument/2006/relationships/slideLayout" Target="../slideLayouts/slideLayout280.xml"/><Relationship Id="rId27" Type="http://schemas.openxmlformats.org/officeDocument/2006/relationships/slideLayout" Target="../slideLayouts/slideLayout285.xml"/><Relationship Id="rId30" Type="http://schemas.openxmlformats.org/officeDocument/2006/relationships/slideLayout" Target="../slideLayouts/slideLayout288.xml"/><Relationship Id="rId35"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300.xml"/><Relationship Id="rId13" Type="http://schemas.openxmlformats.org/officeDocument/2006/relationships/slideLayout" Target="../slideLayouts/slideLayout305.xml"/><Relationship Id="rId18" Type="http://schemas.openxmlformats.org/officeDocument/2006/relationships/slideLayout" Target="../slideLayouts/slideLayout310.xml"/><Relationship Id="rId3" Type="http://schemas.openxmlformats.org/officeDocument/2006/relationships/slideLayout" Target="../slideLayouts/slideLayout295.xml"/><Relationship Id="rId21" Type="http://schemas.openxmlformats.org/officeDocument/2006/relationships/image" Target="../media/image14.png"/><Relationship Id="rId7" Type="http://schemas.openxmlformats.org/officeDocument/2006/relationships/slideLayout" Target="../slideLayouts/slideLayout299.xml"/><Relationship Id="rId12" Type="http://schemas.openxmlformats.org/officeDocument/2006/relationships/slideLayout" Target="../slideLayouts/slideLayout304.xml"/><Relationship Id="rId17" Type="http://schemas.openxmlformats.org/officeDocument/2006/relationships/slideLayout" Target="../slideLayouts/slideLayout309.xml"/><Relationship Id="rId2" Type="http://schemas.openxmlformats.org/officeDocument/2006/relationships/slideLayout" Target="../slideLayouts/slideLayout294.xml"/><Relationship Id="rId16" Type="http://schemas.openxmlformats.org/officeDocument/2006/relationships/slideLayout" Target="../slideLayouts/slideLayout308.xml"/><Relationship Id="rId20" Type="http://schemas.openxmlformats.org/officeDocument/2006/relationships/theme" Target="../theme/theme15.xml"/><Relationship Id="rId1" Type="http://schemas.openxmlformats.org/officeDocument/2006/relationships/slideLayout" Target="../slideLayouts/slideLayout293.xml"/><Relationship Id="rId6" Type="http://schemas.openxmlformats.org/officeDocument/2006/relationships/slideLayout" Target="../slideLayouts/slideLayout298.xml"/><Relationship Id="rId11" Type="http://schemas.openxmlformats.org/officeDocument/2006/relationships/slideLayout" Target="../slideLayouts/slideLayout303.xml"/><Relationship Id="rId5" Type="http://schemas.openxmlformats.org/officeDocument/2006/relationships/slideLayout" Target="../slideLayouts/slideLayout297.xml"/><Relationship Id="rId15" Type="http://schemas.openxmlformats.org/officeDocument/2006/relationships/slideLayout" Target="../slideLayouts/slideLayout307.xml"/><Relationship Id="rId10" Type="http://schemas.openxmlformats.org/officeDocument/2006/relationships/slideLayout" Target="../slideLayouts/slideLayout302.xml"/><Relationship Id="rId19" Type="http://schemas.openxmlformats.org/officeDocument/2006/relationships/slideLayout" Target="../slideLayouts/slideLayout311.xml"/><Relationship Id="rId4" Type="http://schemas.openxmlformats.org/officeDocument/2006/relationships/slideLayout" Target="../slideLayouts/slideLayout296.xml"/><Relationship Id="rId9" Type="http://schemas.openxmlformats.org/officeDocument/2006/relationships/slideLayout" Target="../slideLayouts/slideLayout301.xml"/><Relationship Id="rId14" Type="http://schemas.openxmlformats.org/officeDocument/2006/relationships/slideLayout" Target="../slideLayouts/slideLayout306.xml"/><Relationship Id="rId22" Type="http://schemas.openxmlformats.org/officeDocument/2006/relationships/image" Target="../media/image15.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319.xml"/><Relationship Id="rId13" Type="http://schemas.openxmlformats.org/officeDocument/2006/relationships/slideLayout" Target="../slideLayouts/slideLayout324.xml"/><Relationship Id="rId18" Type="http://schemas.openxmlformats.org/officeDocument/2006/relationships/slideLayout" Target="../slideLayouts/slideLayout329.xml"/><Relationship Id="rId3" Type="http://schemas.openxmlformats.org/officeDocument/2006/relationships/slideLayout" Target="../slideLayouts/slideLayout314.xml"/><Relationship Id="rId21" Type="http://schemas.openxmlformats.org/officeDocument/2006/relationships/slideLayout" Target="../slideLayouts/slideLayout332.xml"/><Relationship Id="rId7" Type="http://schemas.openxmlformats.org/officeDocument/2006/relationships/slideLayout" Target="../slideLayouts/slideLayout318.xml"/><Relationship Id="rId12" Type="http://schemas.openxmlformats.org/officeDocument/2006/relationships/slideLayout" Target="../slideLayouts/slideLayout323.xml"/><Relationship Id="rId17" Type="http://schemas.openxmlformats.org/officeDocument/2006/relationships/slideLayout" Target="../slideLayouts/slideLayout328.xml"/><Relationship Id="rId2" Type="http://schemas.openxmlformats.org/officeDocument/2006/relationships/slideLayout" Target="../slideLayouts/slideLayout313.xml"/><Relationship Id="rId16" Type="http://schemas.openxmlformats.org/officeDocument/2006/relationships/slideLayout" Target="../slideLayouts/slideLayout327.xml"/><Relationship Id="rId20" Type="http://schemas.openxmlformats.org/officeDocument/2006/relationships/slideLayout" Target="../slideLayouts/slideLayout331.xml"/><Relationship Id="rId1" Type="http://schemas.openxmlformats.org/officeDocument/2006/relationships/slideLayout" Target="../slideLayouts/slideLayout312.xml"/><Relationship Id="rId6" Type="http://schemas.openxmlformats.org/officeDocument/2006/relationships/slideLayout" Target="../slideLayouts/slideLayout317.xml"/><Relationship Id="rId11" Type="http://schemas.openxmlformats.org/officeDocument/2006/relationships/slideLayout" Target="../slideLayouts/slideLayout322.xml"/><Relationship Id="rId24" Type="http://schemas.openxmlformats.org/officeDocument/2006/relationships/image" Target="../media/image15.png"/><Relationship Id="rId5" Type="http://schemas.openxmlformats.org/officeDocument/2006/relationships/slideLayout" Target="../slideLayouts/slideLayout316.xml"/><Relationship Id="rId15" Type="http://schemas.openxmlformats.org/officeDocument/2006/relationships/slideLayout" Target="../slideLayouts/slideLayout326.xml"/><Relationship Id="rId23" Type="http://schemas.openxmlformats.org/officeDocument/2006/relationships/image" Target="../media/image14.png"/><Relationship Id="rId10" Type="http://schemas.openxmlformats.org/officeDocument/2006/relationships/slideLayout" Target="../slideLayouts/slideLayout321.xml"/><Relationship Id="rId19" Type="http://schemas.openxmlformats.org/officeDocument/2006/relationships/slideLayout" Target="../slideLayouts/slideLayout330.xml"/><Relationship Id="rId4" Type="http://schemas.openxmlformats.org/officeDocument/2006/relationships/slideLayout" Target="../slideLayouts/slideLayout315.xml"/><Relationship Id="rId9" Type="http://schemas.openxmlformats.org/officeDocument/2006/relationships/slideLayout" Target="../slideLayouts/slideLayout320.xml"/><Relationship Id="rId14" Type="http://schemas.openxmlformats.org/officeDocument/2006/relationships/slideLayout" Target="../slideLayouts/slideLayout325.xml"/><Relationship Id="rId22"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340.xml"/><Relationship Id="rId13" Type="http://schemas.openxmlformats.org/officeDocument/2006/relationships/slideLayout" Target="../slideLayouts/slideLayout345.xml"/><Relationship Id="rId18" Type="http://schemas.openxmlformats.org/officeDocument/2006/relationships/slideLayout" Target="../slideLayouts/slideLayout350.xml"/><Relationship Id="rId26" Type="http://schemas.openxmlformats.org/officeDocument/2006/relationships/slideLayout" Target="../slideLayouts/slideLayout358.xml"/><Relationship Id="rId3" Type="http://schemas.openxmlformats.org/officeDocument/2006/relationships/slideLayout" Target="../slideLayouts/slideLayout335.xml"/><Relationship Id="rId21" Type="http://schemas.openxmlformats.org/officeDocument/2006/relationships/slideLayout" Target="../slideLayouts/slideLayout353.xml"/><Relationship Id="rId34" Type="http://schemas.openxmlformats.org/officeDocument/2006/relationships/slideLayout" Target="../slideLayouts/slideLayout366.xml"/><Relationship Id="rId7" Type="http://schemas.openxmlformats.org/officeDocument/2006/relationships/slideLayout" Target="../slideLayouts/slideLayout339.xml"/><Relationship Id="rId12" Type="http://schemas.openxmlformats.org/officeDocument/2006/relationships/slideLayout" Target="../slideLayouts/slideLayout344.xml"/><Relationship Id="rId17" Type="http://schemas.openxmlformats.org/officeDocument/2006/relationships/slideLayout" Target="../slideLayouts/slideLayout349.xml"/><Relationship Id="rId25" Type="http://schemas.openxmlformats.org/officeDocument/2006/relationships/slideLayout" Target="../slideLayouts/slideLayout357.xml"/><Relationship Id="rId33" Type="http://schemas.openxmlformats.org/officeDocument/2006/relationships/slideLayout" Target="../slideLayouts/slideLayout365.xml"/><Relationship Id="rId2" Type="http://schemas.openxmlformats.org/officeDocument/2006/relationships/slideLayout" Target="../slideLayouts/slideLayout334.xml"/><Relationship Id="rId16" Type="http://schemas.openxmlformats.org/officeDocument/2006/relationships/slideLayout" Target="../slideLayouts/slideLayout348.xml"/><Relationship Id="rId20" Type="http://schemas.openxmlformats.org/officeDocument/2006/relationships/slideLayout" Target="../slideLayouts/slideLayout352.xml"/><Relationship Id="rId29" Type="http://schemas.openxmlformats.org/officeDocument/2006/relationships/slideLayout" Target="../slideLayouts/slideLayout361.xml"/><Relationship Id="rId1" Type="http://schemas.openxmlformats.org/officeDocument/2006/relationships/slideLayout" Target="../slideLayouts/slideLayout333.xml"/><Relationship Id="rId6" Type="http://schemas.openxmlformats.org/officeDocument/2006/relationships/slideLayout" Target="../slideLayouts/slideLayout338.xml"/><Relationship Id="rId11" Type="http://schemas.openxmlformats.org/officeDocument/2006/relationships/slideLayout" Target="../slideLayouts/slideLayout343.xml"/><Relationship Id="rId24" Type="http://schemas.openxmlformats.org/officeDocument/2006/relationships/slideLayout" Target="../slideLayouts/slideLayout356.xml"/><Relationship Id="rId32" Type="http://schemas.openxmlformats.org/officeDocument/2006/relationships/slideLayout" Target="../slideLayouts/slideLayout364.xml"/><Relationship Id="rId37" Type="http://schemas.openxmlformats.org/officeDocument/2006/relationships/image" Target="../media/image24.png"/><Relationship Id="rId5" Type="http://schemas.openxmlformats.org/officeDocument/2006/relationships/slideLayout" Target="../slideLayouts/slideLayout337.xml"/><Relationship Id="rId15" Type="http://schemas.openxmlformats.org/officeDocument/2006/relationships/slideLayout" Target="../slideLayouts/slideLayout347.xml"/><Relationship Id="rId23" Type="http://schemas.openxmlformats.org/officeDocument/2006/relationships/slideLayout" Target="../slideLayouts/slideLayout355.xml"/><Relationship Id="rId28" Type="http://schemas.openxmlformats.org/officeDocument/2006/relationships/slideLayout" Target="../slideLayouts/slideLayout360.xml"/><Relationship Id="rId36" Type="http://schemas.openxmlformats.org/officeDocument/2006/relationships/image" Target="../media/image5.png"/><Relationship Id="rId10" Type="http://schemas.openxmlformats.org/officeDocument/2006/relationships/slideLayout" Target="../slideLayouts/slideLayout342.xml"/><Relationship Id="rId19" Type="http://schemas.openxmlformats.org/officeDocument/2006/relationships/slideLayout" Target="../slideLayouts/slideLayout351.xml"/><Relationship Id="rId31" Type="http://schemas.openxmlformats.org/officeDocument/2006/relationships/slideLayout" Target="../slideLayouts/slideLayout363.xml"/><Relationship Id="rId4" Type="http://schemas.openxmlformats.org/officeDocument/2006/relationships/slideLayout" Target="../slideLayouts/slideLayout336.xml"/><Relationship Id="rId9" Type="http://schemas.openxmlformats.org/officeDocument/2006/relationships/slideLayout" Target="../slideLayouts/slideLayout341.xml"/><Relationship Id="rId14" Type="http://schemas.openxmlformats.org/officeDocument/2006/relationships/slideLayout" Target="../slideLayouts/slideLayout346.xml"/><Relationship Id="rId22" Type="http://schemas.openxmlformats.org/officeDocument/2006/relationships/slideLayout" Target="../slideLayouts/slideLayout354.xml"/><Relationship Id="rId27" Type="http://schemas.openxmlformats.org/officeDocument/2006/relationships/slideLayout" Target="../slideLayouts/slideLayout359.xml"/><Relationship Id="rId30" Type="http://schemas.openxmlformats.org/officeDocument/2006/relationships/slideLayout" Target="../slideLayouts/slideLayout362.xml"/><Relationship Id="rId35" Type="http://schemas.openxmlformats.org/officeDocument/2006/relationships/theme" Target="../theme/theme1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image" Target="../media/image5.png"/><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6.png"/><Relationship Id="rId4" Type="http://schemas.openxmlformats.org/officeDocument/2006/relationships/slideLayout" Target="../slideLayouts/slideLayout25.xml"/><Relationship Id="rId9"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image" Target="../media/image14.png"/><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theme" Target="../theme/theme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image" Target="../media/image1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21" Type="http://schemas.openxmlformats.org/officeDocument/2006/relationships/theme" Target="../theme/theme5.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image" Target="../media/image15.png"/><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image" Target="../media/image15.png"/><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image" Target="../media/image14.png"/><Relationship Id="rId10" Type="http://schemas.openxmlformats.org/officeDocument/2006/relationships/slideLayout" Target="../slideLayouts/slideLayout77.xml"/><Relationship Id="rId19" Type="http://schemas.openxmlformats.org/officeDocument/2006/relationships/slideLayout" Target="../slideLayouts/slideLayout8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slideLayout" Target="../slideLayouts/slideLayout106.xml"/><Relationship Id="rId3" Type="http://schemas.openxmlformats.org/officeDocument/2006/relationships/slideLayout" Target="../slideLayouts/slideLayout91.xml"/><Relationship Id="rId21" Type="http://schemas.openxmlformats.org/officeDocument/2006/relationships/slideLayout" Target="../slideLayouts/slideLayout109.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20" Type="http://schemas.openxmlformats.org/officeDocument/2006/relationships/slideLayout" Target="../slideLayouts/slideLayout108.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24" Type="http://schemas.openxmlformats.org/officeDocument/2006/relationships/image" Target="../media/image15.png"/><Relationship Id="rId5" Type="http://schemas.openxmlformats.org/officeDocument/2006/relationships/slideLayout" Target="../slideLayouts/slideLayout93.xml"/><Relationship Id="rId15" Type="http://schemas.openxmlformats.org/officeDocument/2006/relationships/slideLayout" Target="../slideLayouts/slideLayout103.xml"/><Relationship Id="rId23" Type="http://schemas.openxmlformats.org/officeDocument/2006/relationships/image" Target="../media/image14.png"/><Relationship Id="rId10" Type="http://schemas.openxmlformats.org/officeDocument/2006/relationships/slideLayout" Target="../slideLayouts/slideLayout98.xml"/><Relationship Id="rId19" Type="http://schemas.openxmlformats.org/officeDocument/2006/relationships/slideLayout" Target="../slideLayouts/slideLayout107.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 Id="rId2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18" Type="http://schemas.openxmlformats.org/officeDocument/2006/relationships/slideLayout" Target="../slideLayouts/slideLayout127.xml"/><Relationship Id="rId3" Type="http://schemas.openxmlformats.org/officeDocument/2006/relationships/slideLayout" Target="../slideLayouts/slideLayout112.xml"/><Relationship Id="rId21" Type="http://schemas.openxmlformats.org/officeDocument/2006/relationships/image" Target="../media/image14.png"/><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slideLayout" Target="../slideLayouts/slideLayout126.xml"/><Relationship Id="rId2" Type="http://schemas.openxmlformats.org/officeDocument/2006/relationships/slideLayout" Target="../slideLayouts/slideLayout111.xml"/><Relationship Id="rId16" Type="http://schemas.openxmlformats.org/officeDocument/2006/relationships/slideLayout" Target="../slideLayouts/slideLayout125.xml"/><Relationship Id="rId20" Type="http://schemas.openxmlformats.org/officeDocument/2006/relationships/theme" Target="../theme/theme8.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10" Type="http://schemas.openxmlformats.org/officeDocument/2006/relationships/slideLayout" Target="../slideLayouts/slideLayout119.xml"/><Relationship Id="rId19" Type="http://schemas.openxmlformats.org/officeDocument/2006/relationships/slideLayout" Target="../slideLayouts/slideLayout128.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 Id="rId22" Type="http://schemas.openxmlformats.org/officeDocument/2006/relationships/image" Target="../media/image15.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image" Target="../media/image15.png"/><Relationship Id="rId5" Type="http://schemas.openxmlformats.org/officeDocument/2006/relationships/slideLayout" Target="../slideLayouts/slideLayout133.xml"/><Relationship Id="rId10" Type="http://schemas.openxmlformats.org/officeDocument/2006/relationships/image" Target="../media/image16.png"/><Relationship Id="rId4" Type="http://schemas.openxmlformats.org/officeDocument/2006/relationships/slideLayout" Target="../slideLayouts/slideLayout132.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444" y="655719"/>
            <a:ext cx="2129611" cy="626216"/>
          </a:xfrm>
          <a:prstGeom prst="rect">
            <a:avLst/>
          </a:prstGeom>
        </p:spPr>
      </p:pic>
      <p:pic>
        <p:nvPicPr>
          <p:cNvPr id="9" name="Picture 8" descr="14GSGL0011_D08_PPT_Cover_Global-Language-of-Business.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70750" y="965933"/>
            <a:ext cx="1429409" cy="77511"/>
          </a:xfrm>
          <a:prstGeom prst="rect">
            <a:avLst/>
          </a:prstGeom>
        </p:spPr>
      </p:pic>
      <p:sp>
        <p:nvSpPr>
          <p:cNvPr id="4" name="TextBox 3"/>
          <p:cNvSpPr txBox="1"/>
          <p:nvPr userDrawn="1"/>
        </p:nvSpPr>
        <p:spPr>
          <a:xfrm>
            <a:off x="7141923" y="844873"/>
            <a:ext cx="1689759" cy="307777"/>
          </a:xfrm>
          <a:prstGeom prst="rect">
            <a:avLst/>
          </a:prstGeom>
          <a:solidFill>
            <a:schemeClr val="bg1"/>
          </a:solidFill>
          <a:ln>
            <a:noFill/>
          </a:ln>
        </p:spPr>
        <p:txBody>
          <a:bodyPr wrap="square" rtlCol="0">
            <a:spAutoFit/>
          </a:bodyPr>
          <a:lstStyle/>
          <a:p>
            <a:pPr algn="r" rtl="1"/>
            <a:r>
              <a:rPr lang="fa-IR" sz="1400" b="1" dirty="0" smtClean="0">
                <a:solidFill>
                  <a:srgbClr val="888B8D"/>
                </a:solidFill>
                <a:cs typeface="B Roya" pitchFamily="2" charset="-78"/>
              </a:rPr>
              <a:t>زبان جهاني كسب و كار</a:t>
            </a:r>
            <a:endParaRPr lang="en-US" sz="1400" b="1" dirty="0">
              <a:solidFill>
                <a:srgbClr val="888B8D"/>
              </a:solidFill>
              <a:cs typeface="B Roya" pitchFamily="2" charset="-78"/>
            </a:endParaRPr>
          </a:p>
        </p:txBody>
      </p:sp>
    </p:spTree>
    <p:extLst>
      <p:ext uri="{BB962C8B-B14F-4D97-AF65-F5344CB8AC3E}">
        <p14:creationId xmlns:p14="http://schemas.microsoft.com/office/powerpoint/2010/main" val="3524010020"/>
      </p:ext>
    </p:extLst>
  </p:cSld>
  <p:clrMap bg1="lt1" tx1="dk1" bg2="lt2" tx2="dk2" accent1="accent1" accent2="accent2" accent3="accent3" accent4="accent4" accent5="accent5" accent6="accent6" hlink="hlink" folHlink="folHlink"/>
  <p:sldLayoutIdLst>
    <p:sldLayoutId id="2147483674" r:id="rId1"/>
    <p:sldLayoutId id="2147483751" r:id="rId2"/>
  </p:sldLayoutIdLst>
  <p:transition spd="slow">
    <p:push dir="u"/>
  </p:transition>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6100" y="172642"/>
            <a:ext cx="8058151" cy="679647"/>
          </a:xfrm>
          <a:prstGeom prst="rect">
            <a:avLst/>
          </a:prstGeom>
          <a:noFill/>
          <a:ln>
            <a:noFill/>
          </a:ln>
          <a:extLst/>
        </p:spPr>
        <p:txBody>
          <a:bodyPr vert="horz" wrap="square" lIns="0" tIns="45716" rIns="91431" bIns="45716" numCol="1" anchor="ctr" anchorCtr="0" compatLnSpc="1">
            <a:prstTxWarp prst="textNoShape">
              <a:avLst/>
            </a:prstTxWarp>
          </a:bodyPr>
          <a:lstStyle/>
          <a:p>
            <a:pPr lvl="0"/>
            <a:r>
              <a:rPr lang="en-GB" noProof="0" smtClean="0"/>
              <a:t>Click to Edit Title</a:t>
            </a:r>
            <a:endParaRPr lang="en-GB" noProof="0"/>
          </a:p>
        </p:txBody>
      </p:sp>
      <p:sp>
        <p:nvSpPr>
          <p:cNvPr id="15" name="Text Placeholder 19"/>
          <p:cNvSpPr txBox="1">
            <a:spLocks/>
          </p:cNvSpPr>
          <p:nvPr/>
        </p:nvSpPr>
        <p:spPr>
          <a:xfrm>
            <a:off x="5700187" y="4811035"/>
            <a:ext cx="2300813" cy="101042"/>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rtl="1">
              <a:buClr>
                <a:srgbClr val="F26334"/>
              </a:buClr>
            </a:pPr>
            <a:r>
              <a:rPr lang="fa-IR" sz="600" dirty="0" smtClean="0">
                <a:solidFill>
                  <a:srgbClr val="454545"/>
                </a:solidFill>
                <a:cs typeface="B Nazanin" pitchFamily="2" charset="-78"/>
              </a:rPr>
              <a:t>تمامي حقوق براي </a:t>
            </a:r>
            <a:r>
              <a:rPr lang="en-GB" sz="600" dirty="0" smtClean="0">
                <a:solidFill>
                  <a:srgbClr val="454545"/>
                </a:solidFill>
                <a:cs typeface="B Nazanin" pitchFamily="2" charset="-78"/>
              </a:rPr>
              <a:t>GS1 </a:t>
            </a:r>
            <a:r>
              <a:rPr lang="en-US" sz="600" dirty="0" smtClean="0">
                <a:solidFill>
                  <a:srgbClr val="454545"/>
                </a:solidFill>
                <a:cs typeface="B Nazanin" pitchFamily="2" charset="-78"/>
              </a:rPr>
              <a:t>Iran </a:t>
            </a:r>
            <a:r>
              <a:rPr lang="fa-IR" sz="600" dirty="0" smtClean="0">
                <a:solidFill>
                  <a:srgbClr val="454545"/>
                </a:solidFill>
                <a:cs typeface="B Nazanin" pitchFamily="2" charset="-78"/>
              </a:rPr>
              <a:t> محفوظ است. </a:t>
            </a:r>
            <a:r>
              <a:rPr lang="en-GB" sz="600" dirty="0" smtClean="0">
                <a:solidFill>
                  <a:srgbClr val="454545"/>
                </a:solidFill>
                <a:cs typeface="B Nazanin" pitchFamily="2" charset="-78"/>
              </a:rPr>
              <a:t>©2015</a:t>
            </a:r>
          </a:p>
        </p:txBody>
      </p:sp>
      <p:pic>
        <p:nvPicPr>
          <p:cNvPr id="6" name="Picture 5"/>
          <p:cNvPicPr>
            <a:picLocks noChangeAspect="1"/>
          </p:cNvPicPr>
          <p:nvPr/>
        </p:nvPicPr>
        <p:blipFill>
          <a:blip r:embed="rId23" cstate="print"/>
          <a:stretch>
            <a:fillRect/>
          </a:stretch>
        </p:blipFill>
        <p:spPr>
          <a:xfrm>
            <a:off x="529244" y="4682281"/>
            <a:ext cx="1511999" cy="333454"/>
          </a:xfrm>
          <a:prstGeom prst="rect">
            <a:avLst/>
          </a:prstGeom>
        </p:spPr>
      </p:pic>
      <p:sp>
        <p:nvSpPr>
          <p:cNvPr id="7" name="Slide Number Placeholder 9"/>
          <p:cNvSpPr>
            <a:spLocks noGrp="1"/>
          </p:cNvSpPr>
          <p:nvPr>
            <p:ph type="sldNum" sz="quarter" idx="4"/>
          </p:nvPr>
        </p:nvSpPr>
        <p:spPr>
          <a:xfrm>
            <a:off x="8356552" y="4762804"/>
            <a:ext cx="247535" cy="150195"/>
          </a:xfrm>
          <a:prstGeom prst="rect">
            <a:avLst/>
          </a:prstGeom>
        </p:spPr>
        <p:txBody>
          <a:bodyPr vert="horz" wrap="square" lIns="0" tIns="0" rIns="0" bIns="0" numCol="1" anchor="ctr" anchorCtr="0" compatLnSpc="1">
            <a:prstTxWarp prst="textNoShape">
              <a:avLst/>
            </a:prstTxWarp>
          </a:bodyPr>
          <a:lstStyle>
            <a:lvl1pPr algn="r">
              <a:defRPr sz="600" smtClean="0">
                <a:solidFill>
                  <a:srgbClr val="454545"/>
                </a:solidFill>
                <a:latin typeface="Verdana"/>
                <a:cs typeface="Verdana"/>
              </a:defRPr>
            </a:lvl1p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10553416"/>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 id="2147484001" r:id="rId13"/>
    <p:sldLayoutId id="2147484002" r:id="rId14"/>
    <p:sldLayoutId id="2147484003" r:id="rId15"/>
    <p:sldLayoutId id="2147484004" r:id="rId16"/>
    <p:sldLayoutId id="2147484005" r:id="rId17"/>
    <p:sldLayoutId id="2147484006" r:id="rId18"/>
    <p:sldLayoutId id="2147484007" r:id="rId19"/>
    <p:sldLayoutId id="2147484008" r:id="rId20"/>
  </p:sldLayoutIdLst>
  <p:transition spd="slow">
    <p:push dir="u"/>
  </p:transition>
  <p:timing>
    <p:tnLst>
      <p:par>
        <p:cTn id="1" dur="indefinite" restart="never" nodeType="tmRoot"/>
      </p:par>
    </p:tnLst>
  </p:timing>
  <p:hf hdr="0" ftr="0" dt="0"/>
  <p:txStyles>
    <p:titleStyle>
      <a:lvl1pPr algn="l" defTabSz="342866" rtl="0" eaLnBrk="1" fontAlgn="base" hangingPunct="1">
        <a:spcBef>
          <a:spcPct val="0"/>
        </a:spcBef>
        <a:spcAft>
          <a:spcPct val="0"/>
        </a:spcAft>
        <a:defRPr sz="2100" kern="1200" cap="none" spc="0">
          <a:solidFill>
            <a:schemeClr val="tx2"/>
          </a:solidFill>
          <a:latin typeface="Verdana"/>
          <a:ea typeface="ＭＳ Ｐゴシック" charset="0"/>
          <a:cs typeface="Verdana"/>
        </a:defRPr>
      </a:lvl1pPr>
      <a:lvl2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2pPr>
      <a:lvl3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3pPr>
      <a:lvl4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4pPr>
      <a:lvl5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5pPr>
      <a:lvl6pPr marL="342866"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6pPr>
      <a:lvl7pPr marL="685733"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7pPr>
      <a:lvl8pPr marL="1028600"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8pPr>
      <a:lvl9pPr marL="1371467"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9pPr>
    </p:titleStyle>
    <p:bodyStyle>
      <a:lvl1pPr marL="270000" marR="0" indent="-214313" algn="l" defTabSz="342866" rtl="0" eaLnBrk="1" fontAlgn="base" latinLnBrk="0" hangingPunct="1">
        <a:lnSpc>
          <a:spcPct val="110000"/>
        </a:lnSpc>
        <a:spcBef>
          <a:spcPts val="300"/>
        </a:spcBef>
        <a:spcAft>
          <a:spcPct val="0"/>
        </a:spcAft>
        <a:buClr>
          <a:schemeClr val="accent1"/>
        </a:buClr>
        <a:buSzTx/>
        <a:buFont typeface="Arial"/>
        <a:buChar char="•"/>
        <a:tabLst/>
        <a:defRPr sz="1275" b="0" i="0" kern="1200" baseline="0">
          <a:solidFill>
            <a:schemeClr val="tx2"/>
          </a:solidFill>
          <a:latin typeface="Verdana"/>
          <a:ea typeface="ＭＳ Ｐゴシック" charset="0"/>
          <a:cs typeface="Verdana"/>
        </a:defRPr>
      </a:lvl1pPr>
      <a:lvl2pPr marL="418500" marR="0" indent="-214313" algn="l" defTabSz="342866" rtl="0" eaLnBrk="1" fontAlgn="base" latinLnBrk="0" hangingPunct="1">
        <a:lnSpc>
          <a:spcPct val="110000"/>
        </a:lnSpc>
        <a:spcBef>
          <a:spcPts val="300"/>
        </a:spcBef>
        <a:spcAft>
          <a:spcPct val="0"/>
        </a:spcAft>
        <a:buClr>
          <a:schemeClr val="accent1"/>
        </a:buClr>
        <a:buSzTx/>
        <a:buFont typeface="Lucida Grande"/>
        <a:buChar char="­"/>
        <a:tabLst/>
        <a:defRPr sz="1275" b="0" i="0" kern="1200">
          <a:solidFill>
            <a:schemeClr val="tx2"/>
          </a:solidFill>
          <a:latin typeface="Verdana"/>
          <a:ea typeface="ＭＳ Ｐゴシック" charset="0"/>
          <a:cs typeface="Verdana"/>
        </a:defRPr>
      </a:lvl2pPr>
      <a:lvl3pPr marL="618300" indent="-214313" algn="l" defTabSz="342866" rtl="0" eaLnBrk="1" fontAlgn="base" hangingPunct="1">
        <a:lnSpc>
          <a:spcPct val="110000"/>
        </a:lnSpc>
        <a:spcBef>
          <a:spcPts val="300"/>
        </a:spcBef>
        <a:spcAft>
          <a:spcPct val="0"/>
        </a:spcAft>
        <a:buClr>
          <a:schemeClr val="accent1"/>
        </a:buClr>
        <a:buFont typeface="Arial"/>
        <a:buChar char="•"/>
        <a:defRPr sz="1275" b="0" i="0" kern="1200">
          <a:solidFill>
            <a:schemeClr val="tx2"/>
          </a:solidFill>
          <a:latin typeface="Verdana"/>
          <a:ea typeface="ＭＳ Ｐゴシック" charset="0"/>
          <a:cs typeface="Verdana"/>
        </a:defRPr>
      </a:lvl3pPr>
      <a:lvl4pPr marL="788400" indent="-171434" algn="l" defTabSz="342866" rtl="0" eaLnBrk="1" fontAlgn="base" hangingPunct="1">
        <a:lnSpc>
          <a:spcPct val="110000"/>
        </a:lnSpc>
        <a:spcBef>
          <a:spcPts val="300"/>
        </a:spcBef>
        <a:spcAft>
          <a:spcPct val="0"/>
        </a:spcAft>
        <a:buClr>
          <a:schemeClr val="accent1"/>
        </a:buClr>
        <a:buFont typeface="Lucida Grande"/>
        <a:buChar char="­"/>
        <a:defRPr sz="1275" b="0" i="0" kern="1200">
          <a:solidFill>
            <a:schemeClr val="tx2"/>
          </a:solidFill>
          <a:latin typeface="Verdana"/>
          <a:ea typeface="ＭＳ Ｐゴシック" charset="0"/>
          <a:cs typeface="Verdana"/>
        </a:defRPr>
      </a:lvl4pPr>
      <a:lvl5pPr marL="950400" indent="-171434" algn="l" defTabSz="342866" rtl="0" eaLnBrk="1" fontAlgn="base" hangingPunct="1">
        <a:lnSpc>
          <a:spcPct val="110000"/>
        </a:lnSpc>
        <a:spcBef>
          <a:spcPts val="300"/>
        </a:spcBef>
        <a:spcAft>
          <a:spcPct val="0"/>
        </a:spcAft>
        <a:buClr>
          <a:schemeClr val="accent1"/>
        </a:buClr>
        <a:buSzPct val="100000"/>
        <a:buFont typeface="Arial"/>
        <a:buChar char="•"/>
        <a:defRPr sz="1275" b="0" i="0" kern="1200">
          <a:solidFill>
            <a:schemeClr val="tx2"/>
          </a:solidFill>
          <a:latin typeface="Verdana"/>
          <a:ea typeface="ＭＳ Ｐゴシック" charset="0"/>
          <a:cs typeface="Verdana"/>
        </a:defRPr>
      </a:lvl5pPr>
      <a:lvl6pPr marL="1885766" indent="-171434" algn="l" defTabSz="342866" rtl="0" eaLnBrk="1" latinLnBrk="0" hangingPunct="1">
        <a:spcBef>
          <a:spcPct val="20000"/>
        </a:spcBef>
        <a:buFont typeface="Arial"/>
        <a:buChar char="•"/>
        <a:defRPr sz="1500" kern="1200">
          <a:solidFill>
            <a:schemeClr val="tx1"/>
          </a:solidFill>
          <a:latin typeface="+mn-lt"/>
          <a:ea typeface="+mn-ea"/>
          <a:cs typeface="+mn-cs"/>
        </a:defRPr>
      </a:lvl6pPr>
      <a:lvl7pPr marL="2228632" indent="-171434" algn="l" defTabSz="342866" rtl="0" eaLnBrk="1" latinLnBrk="0" hangingPunct="1">
        <a:spcBef>
          <a:spcPct val="20000"/>
        </a:spcBef>
        <a:buFont typeface="Arial"/>
        <a:buChar char="•"/>
        <a:defRPr sz="1500" kern="1200">
          <a:solidFill>
            <a:schemeClr val="tx1"/>
          </a:solidFill>
          <a:latin typeface="+mn-lt"/>
          <a:ea typeface="+mn-ea"/>
          <a:cs typeface="+mn-cs"/>
        </a:defRPr>
      </a:lvl7pPr>
      <a:lvl8pPr marL="2571499" indent="-171434" algn="l" defTabSz="342866" rtl="0" eaLnBrk="1" latinLnBrk="0" hangingPunct="1">
        <a:spcBef>
          <a:spcPct val="20000"/>
        </a:spcBef>
        <a:buFont typeface="Arial"/>
        <a:buChar char="•"/>
        <a:defRPr sz="1500" kern="1200">
          <a:solidFill>
            <a:schemeClr val="tx1"/>
          </a:solidFill>
          <a:latin typeface="+mn-lt"/>
          <a:ea typeface="+mn-ea"/>
          <a:cs typeface="+mn-cs"/>
        </a:defRPr>
      </a:lvl8pPr>
      <a:lvl9pPr marL="2914366" indent="-171434" algn="l" defTabSz="342866"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66" rtl="0" eaLnBrk="1" latinLnBrk="0" hangingPunct="1">
        <a:defRPr sz="1350" kern="1200">
          <a:solidFill>
            <a:schemeClr val="tx1"/>
          </a:solidFill>
          <a:latin typeface="+mn-lt"/>
          <a:ea typeface="+mn-ea"/>
          <a:cs typeface="+mn-cs"/>
        </a:defRPr>
      </a:lvl1pPr>
      <a:lvl2pPr marL="342866" algn="l" defTabSz="342866" rtl="0" eaLnBrk="1" latinLnBrk="0" hangingPunct="1">
        <a:defRPr sz="1350" kern="1200">
          <a:solidFill>
            <a:schemeClr val="tx1"/>
          </a:solidFill>
          <a:latin typeface="+mn-lt"/>
          <a:ea typeface="+mn-ea"/>
          <a:cs typeface="+mn-cs"/>
        </a:defRPr>
      </a:lvl2pPr>
      <a:lvl3pPr marL="685733" algn="l" defTabSz="342866" rtl="0" eaLnBrk="1" latinLnBrk="0" hangingPunct="1">
        <a:defRPr sz="1350" kern="1200">
          <a:solidFill>
            <a:schemeClr val="tx1"/>
          </a:solidFill>
          <a:latin typeface="+mn-lt"/>
          <a:ea typeface="+mn-ea"/>
          <a:cs typeface="+mn-cs"/>
        </a:defRPr>
      </a:lvl3pPr>
      <a:lvl4pPr marL="1028600" algn="l" defTabSz="342866" rtl="0" eaLnBrk="1" latinLnBrk="0" hangingPunct="1">
        <a:defRPr sz="1350" kern="1200">
          <a:solidFill>
            <a:schemeClr val="tx1"/>
          </a:solidFill>
          <a:latin typeface="+mn-lt"/>
          <a:ea typeface="+mn-ea"/>
          <a:cs typeface="+mn-cs"/>
        </a:defRPr>
      </a:lvl4pPr>
      <a:lvl5pPr marL="1371467" algn="l" defTabSz="342866" rtl="0" eaLnBrk="1" latinLnBrk="0" hangingPunct="1">
        <a:defRPr sz="1350" kern="1200">
          <a:solidFill>
            <a:schemeClr val="tx1"/>
          </a:solidFill>
          <a:latin typeface="+mn-lt"/>
          <a:ea typeface="+mn-ea"/>
          <a:cs typeface="+mn-cs"/>
        </a:defRPr>
      </a:lvl5pPr>
      <a:lvl6pPr marL="1714333" algn="l" defTabSz="342866" rtl="0" eaLnBrk="1" latinLnBrk="0" hangingPunct="1">
        <a:defRPr sz="1350" kern="1200">
          <a:solidFill>
            <a:schemeClr val="tx1"/>
          </a:solidFill>
          <a:latin typeface="+mn-lt"/>
          <a:ea typeface="+mn-ea"/>
          <a:cs typeface="+mn-cs"/>
        </a:defRPr>
      </a:lvl6pPr>
      <a:lvl7pPr marL="2057199" algn="l" defTabSz="342866" rtl="0" eaLnBrk="1" latinLnBrk="0" hangingPunct="1">
        <a:defRPr sz="1350" kern="1200">
          <a:solidFill>
            <a:schemeClr val="tx1"/>
          </a:solidFill>
          <a:latin typeface="+mn-lt"/>
          <a:ea typeface="+mn-ea"/>
          <a:cs typeface="+mn-cs"/>
        </a:defRPr>
      </a:lvl7pPr>
      <a:lvl8pPr marL="2400065" algn="l" defTabSz="342866" rtl="0" eaLnBrk="1" latinLnBrk="0" hangingPunct="1">
        <a:defRPr sz="1350" kern="1200">
          <a:solidFill>
            <a:schemeClr val="tx1"/>
          </a:solidFill>
          <a:latin typeface="+mn-lt"/>
          <a:ea typeface="+mn-ea"/>
          <a:cs typeface="+mn-cs"/>
        </a:defRPr>
      </a:lvl8pPr>
      <a:lvl9pPr marL="2742932" algn="l" defTabSz="342866"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47479" y="172643"/>
            <a:ext cx="8243942" cy="679647"/>
          </a:xfrm>
          <a:prstGeom prst="rect">
            <a:avLst/>
          </a:prstGeom>
          <a:noFill/>
          <a:ln>
            <a:noFill/>
          </a:ln>
          <a:extLst/>
        </p:spPr>
        <p:txBody>
          <a:bodyPr vert="horz" wrap="square" lIns="0" tIns="45716" rIns="91431" bIns="45716" numCol="1" anchor="ctr" anchorCtr="0" compatLnSpc="1">
            <a:prstTxWarp prst="textNoShape">
              <a:avLst/>
            </a:prstTxWarp>
          </a:bodyPr>
          <a:lstStyle/>
          <a:p>
            <a:pPr lvl="0"/>
            <a:r>
              <a:rPr lang="en-GB" noProof="0" smtClean="0"/>
              <a:t>Click to Edit Title</a:t>
            </a:r>
            <a:endParaRPr lang="en-GB" noProof="0"/>
          </a:p>
        </p:txBody>
      </p:sp>
      <p:sp>
        <p:nvSpPr>
          <p:cNvPr id="15" name="Text Placeholder 19"/>
          <p:cNvSpPr txBox="1">
            <a:spLocks/>
          </p:cNvSpPr>
          <p:nvPr/>
        </p:nvSpPr>
        <p:spPr>
          <a:xfrm>
            <a:off x="5086351" y="4791985"/>
            <a:ext cx="2770356" cy="101042"/>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F26334"/>
              </a:buClr>
            </a:pPr>
            <a:r>
              <a:rPr lang="en-GB" smtClean="0">
                <a:solidFill>
                  <a:srgbClr val="454545"/>
                </a:solidFill>
              </a:rPr>
              <a:t>© GS1 2017</a:t>
            </a:r>
          </a:p>
        </p:txBody>
      </p:sp>
      <p:pic>
        <p:nvPicPr>
          <p:cNvPr id="6" name="Picture 5"/>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437171" y="4646060"/>
            <a:ext cx="1312639" cy="386127"/>
          </a:xfrm>
          <a:prstGeom prst="rect">
            <a:avLst/>
          </a:prstGeom>
        </p:spPr>
      </p:pic>
      <p:sp>
        <p:nvSpPr>
          <p:cNvPr id="7" name="Slide Number Placeholder 9"/>
          <p:cNvSpPr>
            <a:spLocks noGrp="1"/>
          </p:cNvSpPr>
          <p:nvPr>
            <p:ph type="sldNum" sz="quarter" idx="4"/>
          </p:nvPr>
        </p:nvSpPr>
        <p:spPr>
          <a:xfrm>
            <a:off x="8447485" y="4759630"/>
            <a:ext cx="247535" cy="150195"/>
          </a:xfrm>
          <a:prstGeom prst="rect">
            <a:avLst/>
          </a:prstGeom>
        </p:spPr>
        <p:txBody>
          <a:bodyPr vert="horz" wrap="square" lIns="0" tIns="0" rIns="0" bIns="0" numCol="1" anchor="ctr" anchorCtr="0" compatLnSpc="1">
            <a:prstTxWarp prst="textNoShape">
              <a:avLst/>
            </a:prstTxWarp>
          </a:bodyPr>
          <a:lstStyle>
            <a:lvl1pPr algn="r">
              <a:defRPr sz="700" smtClean="0">
                <a:solidFill>
                  <a:srgbClr val="454545"/>
                </a:solidFill>
                <a:latin typeface="Verdana"/>
                <a:cs typeface="Verdana"/>
              </a:defRPr>
            </a:lvl1p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4215125139"/>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21" r:id="rId12"/>
    <p:sldLayoutId id="2147484022" r:id="rId13"/>
    <p:sldLayoutId id="2147484023" r:id="rId14"/>
    <p:sldLayoutId id="2147484024" r:id="rId15"/>
    <p:sldLayoutId id="2147484025" r:id="rId16"/>
    <p:sldLayoutId id="2147484026" r:id="rId17"/>
    <p:sldLayoutId id="2147484027" r:id="rId18"/>
    <p:sldLayoutId id="2147484028" r:id="rId19"/>
    <p:sldLayoutId id="2147484029" r:id="rId20"/>
    <p:sldLayoutId id="2147484030" r:id="rId21"/>
    <p:sldLayoutId id="2147484031" r:id="rId22"/>
    <p:sldLayoutId id="2147484032" r:id="rId23"/>
    <p:sldLayoutId id="2147484033" r:id="rId24"/>
    <p:sldLayoutId id="2147484034" r:id="rId25"/>
    <p:sldLayoutId id="2147484035" r:id="rId26"/>
    <p:sldLayoutId id="2147484036" r:id="rId27"/>
    <p:sldLayoutId id="2147484037" r:id="rId28"/>
    <p:sldLayoutId id="2147484038" r:id="rId29"/>
    <p:sldLayoutId id="2147484039" r:id="rId30"/>
    <p:sldLayoutId id="2147484040" r:id="rId31"/>
    <p:sldLayoutId id="2147484041" r:id="rId32"/>
    <p:sldLayoutId id="2147484042" r:id="rId33"/>
    <p:sldLayoutId id="2147484043" r:id="rId34"/>
  </p:sldLayoutIdLst>
  <p:transition spd="slow">
    <p:push dir="u"/>
  </p:transition>
  <p:timing>
    <p:tnLst>
      <p:par>
        <p:cTn id="1" dur="indefinite" restart="never" nodeType="tmRoot"/>
      </p:par>
    </p:tnLst>
  </p:timing>
  <p:hf hdr="0" ftr="0" dt="0"/>
  <p:txStyles>
    <p:titleStyle>
      <a:lvl1pPr algn="l" defTabSz="457155" rtl="0" eaLnBrk="1" fontAlgn="base" hangingPunct="1">
        <a:spcBef>
          <a:spcPct val="0"/>
        </a:spcBef>
        <a:spcAft>
          <a:spcPct val="0"/>
        </a:spcAft>
        <a:defRPr sz="2500" kern="1200" cap="none" spc="0">
          <a:solidFill>
            <a:schemeClr val="tx2"/>
          </a:solidFill>
          <a:latin typeface="Verdana"/>
          <a:ea typeface="ＭＳ Ｐゴシック" charset="0"/>
          <a:cs typeface="Verdana"/>
        </a:defRPr>
      </a:lvl1pPr>
      <a:lvl2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55"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310"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66"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622"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5" rtl="0" eaLnBrk="1" latinLnBrk="0" hangingPunct="1">
        <a:defRPr sz="1800" kern="1200">
          <a:solidFill>
            <a:schemeClr val="tx1"/>
          </a:solidFill>
          <a:latin typeface="+mn-lt"/>
          <a:ea typeface="+mn-ea"/>
          <a:cs typeface="+mn-cs"/>
        </a:defRPr>
      </a:lvl1pPr>
      <a:lvl2pPr marL="457155" algn="l" defTabSz="457155" rtl="0" eaLnBrk="1" latinLnBrk="0" hangingPunct="1">
        <a:defRPr sz="1800" kern="1200">
          <a:solidFill>
            <a:schemeClr val="tx1"/>
          </a:solidFill>
          <a:latin typeface="+mn-lt"/>
          <a:ea typeface="+mn-ea"/>
          <a:cs typeface="+mn-cs"/>
        </a:defRPr>
      </a:lvl2pPr>
      <a:lvl3pPr marL="914310" algn="l" defTabSz="457155" rtl="0" eaLnBrk="1" latinLnBrk="0" hangingPunct="1">
        <a:defRPr sz="1800" kern="1200">
          <a:solidFill>
            <a:schemeClr val="tx1"/>
          </a:solidFill>
          <a:latin typeface="+mn-lt"/>
          <a:ea typeface="+mn-ea"/>
          <a:cs typeface="+mn-cs"/>
        </a:defRPr>
      </a:lvl3pPr>
      <a:lvl4pPr marL="1371466" algn="l" defTabSz="457155" rtl="0" eaLnBrk="1" latinLnBrk="0" hangingPunct="1">
        <a:defRPr sz="1800" kern="1200">
          <a:solidFill>
            <a:schemeClr val="tx1"/>
          </a:solidFill>
          <a:latin typeface="+mn-lt"/>
          <a:ea typeface="+mn-ea"/>
          <a:cs typeface="+mn-cs"/>
        </a:defRPr>
      </a:lvl4pPr>
      <a:lvl5pPr marL="1828622" algn="l" defTabSz="457155" rtl="0" eaLnBrk="1" latinLnBrk="0" hangingPunct="1">
        <a:defRPr sz="1800" kern="1200">
          <a:solidFill>
            <a:schemeClr val="tx1"/>
          </a:solidFill>
          <a:latin typeface="+mn-lt"/>
          <a:ea typeface="+mn-ea"/>
          <a:cs typeface="+mn-cs"/>
        </a:defRPr>
      </a:lvl5pPr>
      <a:lvl6pPr marL="2285777" algn="l" defTabSz="457155" rtl="0" eaLnBrk="1" latinLnBrk="0" hangingPunct="1">
        <a:defRPr sz="1800" kern="1200">
          <a:solidFill>
            <a:schemeClr val="tx1"/>
          </a:solidFill>
          <a:latin typeface="+mn-lt"/>
          <a:ea typeface="+mn-ea"/>
          <a:cs typeface="+mn-cs"/>
        </a:defRPr>
      </a:lvl6pPr>
      <a:lvl7pPr marL="2742932" algn="l" defTabSz="457155" rtl="0" eaLnBrk="1" latinLnBrk="0" hangingPunct="1">
        <a:defRPr sz="1800" kern="1200">
          <a:solidFill>
            <a:schemeClr val="tx1"/>
          </a:solidFill>
          <a:latin typeface="+mn-lt"/>
          <a:ea typeface="+mn-ea"/>
          <a:cs typeface="+mn-cs"/>
        </a:defRPr>
      </a:lvl7pPr>
      <a:lvl8pPr marL="3200087" algn="l" defTabSz="457155" rtl="0" eaLnBrk="1" latinLnBrk="0" hangingPunct="1">
        <a:defRPr sz="1800" kern="1200">
          <a:solidFill>
            <a:schemeClr val="tx1"/>
          </a:solidFill>
          <a:latin typeface="+mn-lt"/>
          <a:ea typeface="+mn-ea"/>
          <a:cs typeface="+mn-cs"/>
        </a:defRPr>
      </a:lvl8pPr>
      <a:lvl9pPr marL="3657243" algn="l" defTabSz="457155"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47479" y="172643"/>
            <a:ext cx="8243942" cy="679647"/>
          </a:xfrm>
          <a:prstGeom prst="rect">
            <a:avLst/>
          </a:prstGeom>
          <a:noFill/>
          <a:ln>
            <a:noFill/>
          </a:ln>
          <a:extLst/>
        </p:spPr>
        <p:txBody>
          <a:bodyPr vert="horz" wrap="square" lIns="0" tIns="45716" rIns="91431" bIns="45716" numCol="1" anchor="ctr" anchorCtr="0" compatLnSpc="1">
            <a:prstTxWarp prst="textNoShape">
              <a:avLst/>
            </a:prstTxWarp>
          </a:bodyPr>
          <a:lstStyle/>
          <a:p>
            <a:pPr lvl="0"/>
            <a:r>
              <a:rPr lang="en-GB" noProof="0" smtClean="0"/>
              <a:t>Click to Edit Title</a:t>
            </a:r>
            <a:endParaRPr lang="en-GB" noProof="0"/>
          </a:p>
        </p:txBody>
      </p:sp>
      <p:sp>
        <p:nvSpPr>
          <p:cNvPr id="15" name="Text Placeholder 19"/>
          <p:cNvSpPr txBox="1">
            <a:spLocks/>
          </p:cNvSpPr>
          <p:nvPr/>
        </p:nvSpPr>
        <p:spPr>
          <a:xfrm>
            <a:off x="5086351" y="4791985"/>
            <a:ext cx="2770356" cy="101042"/>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F26334"/>
              </a:buClr>
            </a:pPr>
            <a:r>
              <a:rPr lang="en-GB" smtClean="0">
                <a:solidFill>
                  <a:srgbClr val="454545"/>
                </a:solidFill>
              </a:rPr>
              <a:t>© GS1 2017</a:t>
            </a:r>
          </a:p>
        </p:txBody>
      </p:sp>
      <p:pic>
        <p:nvPicPr>
          <p:cNvPr id="6" name="Picture 5"/>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437171" y="4646060"/>
            <a:ext cx="1312639" cy="386127"/>
          </a:xfrm>
          <a:prstGeom prst="rect">
            <a:avLst/>
          </a:prstGeom>
        </p:spPr>
      </p:pic>
      <p:sp>
        <p:nvSpPr>
          <p:cNvPr id="7" name="Slide Number Placeholder 9"/>
          <p:cNvSpPr>
            <a:spLocks noGrp="1"/>
          </p:cNvSpPr>
          <p:nvPr>
            <p:ph type="sldNum" sz="quarter" idx="4"/>
          </p:nvPr>
        </p:nvSpPr>
        <p:spPr>
          <a:xfrm>
            <a:off x="8447485" y="4759630"/>
            <a:ext cx="247535" cy="150195"/>
          </a:xfrm>
          <a:prstGeom prst="rect">
            <a:avLst/>
          </a:prstGeom>
        </p:spPr>
        <p:txBody>
          <a:bodyPr vert="horz" wrap="square" lIns="0" tIns="0" rIns="0" bIns="0" numCol="1" anchor="ctr" anchorCtr="0" compatLnSpc="1">
            <a:prstTxWarp prst="textNoShape">
              <a:avLst/>
            </a:prstTxWarp>
          </a:bodyPr>
          <a:lstStyle>
            <a:lvl1pPr algn="r">
              <a:defRPr sz="700" smtClean="0">
                <a:solidFill>
                  <a:srgbClr val="454545"/>
                </a:solidFill>
                <a:latin typeface="Verdana"/>
                <a:cs typeface="Verdana"/>
              </a:defRPr>
            </a:lvl1p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319178545"/>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 id="2147484056" r:id="rId12"/>
    <p:sldLayoutId id="2147484057" r:id="rId13"/>
    <p:sldLayoutId id="2147484058" r:id="rId14"/>
    <p:sldLayoutId id="2147484059" r:id="rId15"/>
    <p:sldLayoutId id="2147484060" r:id="rId16"/>
    <p:sldLayoutId id="2147484061" r:id="rId17"/>
    <p:sldLayoutId id="2147484062" r:id="rId18"/>
    <p:sldLayoutId id="2147484063" r:id="rId19"/>
    <p:sldLayoutId id="2147484064" r:id="rId20"/>
    <p:sldLayoutId id="2147484065" r:id="rId21"/>
    <p:sldLayoutId id="2147484066" r:id="rId22"/>
    <p:sldLayoutId id="2147484067" r:id="rId23"/>
    <p:sldLayoutId id="2147484068" r:id="rId24"/>
    <p:sldLayoutId id="2147484069" r:id="rId25"/>
    <p:sldLayoutId id="2147484070" r:id="rId26"/>
    <p:sldLayoutId id="2147484071" r:id="rId27"/>
    <p:sldLayoutId id="2147484072" r:id="rId28"/>
    <p:sldLayoutId id="2147484073" r:id="rId29"/>
    <p:sldLayoutId id="2147484074" r:id="rId30"/>
    <p:sldLayoutId id="2147484075" r:id="rId31"/>
    <p:sldLayoutId id="2147484076" r:id="rId32"/>
    <p:sldLayoutId id="2147484077" r:id="rId33"/>
    <p:sldLayoutId id="2147484078" r:id="rId34"/>
  </p:sldLayoutIdLst>
  <p:transition spd="slow">
    <p:push dir="u"/>
  </p:transition>
  <p:timing>
    <p:tnLst>
      <p:par>
        <p:cTn id="1" dur="indefinite" restart="never" nodeType="tmRoot"/>
      </p:par>
    </p:tnLst>
  </p:timing>
  <p:hf hdr="0" ftr="0" dt="0"/>
  <p:txStyles>
    <p:titleStyle>
      <a:lvl1pPr algn="l" defTabSz="457155" rtl="0" eaLnBrk="1" fontAlgn="base" hangingPunct="1">
        <a:spcBef>
          <a:spcPct val="0"/>
        </a:spcBef>
        <a:spcAft>
          <a:spcPct val="0"/>
        </a:spcAft>
        <a:defRPr sz="2500" kern="1200" cap="none" spc="0">
          <a:solidFill>
            <a:schemeClr val="tx2"/>
          </a:solidFill>
          <a:latin typeface="Verdana"/>
          <a:ea typeface="ＭＳ Ｐゴシック" charset="0"/>
          <a:cs typeface="Verdana"/>
        </a:defRPr>
      </a:lvl1pPr>
      <a:lvl2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55"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310"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66"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622"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5" rtl="0" eaLnBrk="1" latinLnBrk="0" hangingPunct="1">
        <a:defRPr sz="1800" kern="1200">
          <a:solidFill>
            <a:schemeClr val="tx1"/>
          </a:solidFill>
          <a:latin typeface="+mn-lt"/>
          <a:ea typeface="+mn-ea"/>
          <a:cs typeface="+mn-cs"/>
        </a:defRPr>
      </a:lvl1pPr>
      <a:lvl2pPr marL="457155" algn="l" defTabSz="457155" rtl="0" eaLnBrk="1" latinLnBrk="0" hangingPunct="1">
        <a:defRPr sz="1800" kern="1200">
          <a:solidFill>
            <a:schemeClr val="tx1"/>
          </a:solidFill>
          <a:latin typeface="+mn-lt"/>
          <a:ea typeface="+mn-ea"/>
          <a:cs typeface="+mn-cs"/>
        </a:defRPr>
      </a:lvl2pPr>
      <a:lvl3pPr marL="914310" algn="l" defTabSz="457155" rtl="0" eaLnBrk="1" latinLnBrk="0" hangingPunct="1">
        <a:defRPr sz="1800" kern="1200">
          <a:solidFill>
            <a:schemeClr val="tx1"/>
          </a:solidFill>
          <a:latin typeface="+mn-lt"/>
          <a:ea typeface="+mn-ea"/>
          <a:cs typeface="+mn-cs"/>
        </a:defRPr>
      </a:lvl3pPr>
      <a:lvl4pPr marL="1371466" algn="l" defTabSz="457155" rtl="0" eaLnBrk="1" latinLnBrk="0" hangingPunct="1">
        <a:defRPr sz="1800" kern="1200">
          <a:solidFill>
            <a:schemeClr val="tx1"/>
          </a:solidFill>
          <a:latin typeface="+mn-lt"/>
          <a:ea typeface="+mn-ea"/>
          <a:cs typeface="+mn-cs"/>
        </a:defRPr>
      </a:lvl4pPr>
      <a:lvl5pPr marL="1828622" algn="l" defTabSz="457155" rtl="0" eaLnBrk="1" latinLnBrk="0" hangingPunct="1">
        <a:defRPr sz="1800" kern="1200">
          <a:solidFill>
            <a:schemeClr val="tx1"/>
          </a:solidFill>
          <a:latin typeface="+mn-lt"/>
          <a:ea typeface="+mn-ea"/>
          <a:cs typeface="+mn-cs"/>
        </a:defRPr>
      </a:lvl5pPr>
      <a:lvl6pPr marL="2285777" algn="l" defTabSz="457155" rtl="0" eaLnBrk="1" latinLnBrk="0" hangingPunct="1">
        <a:defRPr sz="1800" kern="1200">
          <a:solidFill>
            <a:schemeClr val="tx1"/>
          </a:solidFill>
          <a:latin typeface="+mn-lt"/>
          <a:ea typeface="+mn-ea"/>
          <a:cs typeface="+mn-cs"/>
        </a:defRPr>
      </a:lvl6pPr>
      <a:lvl7pPr marL="2742932" algn="l" defTabSz="457155" rtl="0" eaLnBrk="1" latinLnBrk="0" hangingPunct="1">
        <a:defRPr sz="1800" kern="1200">
          <a:solidFill>
            <a:schemeClr val="tx1"/>
          </a:solidFill>
          <a:latin typeface="+mn-lt"/>
          <a:ea typeface="+mn-ea"/>
          <a:cs typeface="+mn-cs"/>
        </a:defRPr>
      </a:lvl7pPr>
      <a:lvl8pPr marL="3200087" algn="l" defTabSz="457155" rtl="0" eaLnBrk="1" latinLnBrk="0" hangingPunct="1">
        <a:defRPr sz="1800" kern="1200">
          <a:solidFill>
            <a:schemeClr val="tx1"/>
          </a:solidFill>
          <a:latin typeface="+mn-lt"/>
          <a:ea typeface="+mn-ea"/>
          <a:cs typeface="+mn-cs"/>
        </a:defRPr>
      </a:lvl8pPr>
      <a:lvl9pPr marL="3657243" algn="l" defTabSz="457155"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47479" y="172643"/>
            <a:ext cx="8243942" cy="679647"/>
          </a:xfrm>
          <a:prstGeom prst="rect">
            <a:avLst/>
          </a:prstGeom>
          <a:noFill/>
          <a:ln>
            <a:noFill/>
          </a:ln>
          <a:extLst/>
        </p:spPr>
        <p:txBody>
          <a:bodyPr vert="horz" wrap="square" lIns="0" tIns="45716" rIns="91431" bIns="45716" numCol="1" anchor="ctr" anchorCtr="0" compatLnSpc="1">
            <a:prstTxWarp prst="textNoShape">
              <a:avLst/>
            </a:prstTxWarp>
          </a:bodyPr>
          <a:lstStyle/>
          <a:p>
            <a:pPr lvl="0"/>
            <a:r>
              <a:rPr lang="en-GB" noProof="0" smtClean="0"/>
              <a:t>Click to Edit Title</a:t>
            </a:r>
            <a:endParaRPr lang="en-GB" noProof="0"/>
          </a:p>
        </p:txBody>
      </p:sp>
      <p:sp>
        <p:nvSpPr>
          <p:cNvPr id="15" name="Text Placeholder 19"/>
          <p:cNvSpPr txBox="1">
            <a:spLocks/>
          </p:cNvSpPr>
          <p:nvPr/>
        </p:nvSpPr>
        <p:spPr>
          <a:xfrm>
            <a:off x="5086351" y="4791985"/>
            <a:ext cx="2770356" cy="101042"/>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F26334"/>
              </a:buClr>
            </a:pPr>
            <a:r>
              <a:rPr lang="en-GB" smtClean="0">
                <a:solidFill>
                  <a:srgbClr val="454545"/>
                </a:solidFill>
              </a:rPr>
              <a:t>© GS1 2017</a:t>
            </a:r>
          </a:p>
        </p:txBody>
      </p:sp>
      <p:pic>
        <p:nvPicPr>
          <p:cNvPr id="6" name="Picture 5"/>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437171" y="4646060"/>
            <a:ext cx="1312639" cy="386127"/>
          </a:xfrm>
          <a:prstGeom prst="rect">
            <a:avLst/>
          </a:prstGeom>
        </p:spPr>
      </p:pic>
      <p:sp>
        <p:nvSpPr>
          <p:cNvPr id="7" name="Slide Number Placeholder 9"/>
          <p:cNvSpPr>
            <a:spLocks noGrp="1"/>
          </p:cNvSpPr>
          <p:nvPr>
            <p:ph type="sldNum" sz="quarter" idx="4"/>
          </p:nvPr>
        </p:nvSpPr>
        <p:spPr>
          <a:xfrm>
            <a:off x="8447485" y="4759630"/>
            <a:ext cx="247535" cy="150195"/>
          </a:xfrm>
          <a:prstGeom prst="rect">
            <a:avLst/>
          </a:prstGeom>
        </p:spPr>
        <p:txBody>
          <a:bodyPr vert="horz" wrap="square" lIns="0" tIns="0" rIns="0" bIns="0" numCol="1" anchor="ctr" anchorCtr="0" compatLnSpc="1">
            <a:prstTxWarp prst="textNoShape">
              <a:avLst/>
            </a:prstTxWarp>
          </a:bodyPr>
          <a:lstStyle>
            <a:lvl1pPr algn="r">
              <a:defRPr sz="700" smtClean="0">
                <a:solidFill>
                  <a:srgbClr val="454545"/>
                </a:solidFill>
                <a:latin typeface="Verdana"/>
                <a:cs typeface="Verdana"/>
              </a:defRPr>
            </a:lvl1p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1223069603"/>
      </p:ext>
    </p:extLst>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 id="2147484091" r:id="rId12"/>
    <p:sldLayoutId id="2147484092" r:id="rId13"/>
    <p:sldLayoutId id="2147484093" r:id="rId14"/>
    <p:sldLayoutId id="2147484094" r:id="rId15"/>
    <p:sldLayoutId id="2147484095" r:id="rId16"/>
    <p:sldLayoutId id="2147484096" r:id="rId17"/>
    <p:sldLayoutId id="2147484097" r:id="rId18"/>
    <p:sldLayoutId id="2147484098" r:id="rId19"/>
    <p:sldLayoutId id="2147484099" r:id="rId20"/>
    <p:sldLayoutId id="2147484100" r:id="rId21"/>
    <p:sldLayoutId id="2147484101" r:id="rId22"/>
    <p:sldLayoutId id="2147484102" r:id="rId23"/>
    <p:sldLayoutId id="2147484103" r:id="rId24"/>
    <p:sldLayoutId id="2147484104" r:id="rId25"/>
    <p:sldLayoutId id="2147484105" r:id="rId26"/>
    <p:sldLayoutId id="2147484106" r:id="rId27"/>
    <p:sldLayoutId id="2147484107" r:id="rId28"/>
    <p:sldLayoutId id="2147484108" r:id="rId29"/>
    <p:sldLayoutId id="2147484109" r:id="rId30"/>
    <p:sldLayoutId id="2147484110" r:id="rId31"/>
    <p:sldLayoutId id="2147484111" r:id="rId32"/>
    <p:sldLayoutId id="2147484112" r:id="rId33"/>
    <p:sldLayoutId id="2147484113" r:id="rId34"/>
  </p:sldLayoutIdLst>
  <p:transition spd="slow">
    <p:push dir="u"/>
  </p:transition>
  <p:timing>
    <p:tnLst>
      <p:par>
        <p:cTn id="1" dur="indefinite" restart="never" nodeType="tmRoot"/>
      </p:par>
    </p:tnLst>
  </p:timing>
  <p:hf hdr="0" ftr="0" dt="0"/>
  <p:txStyles>
    <p:titleStyle>
      <a:lvl1pPr algn="l" defTabSz="457155" rtl="0" eaLnBrk="1" fontAlgn="base" hangingPunct="1">
        <a:spcBef>
          <a:spcPct val="0"/>
        </a:spcBef>
        <a:spcAft>
          <a:spcPct val="0"/>
        </a:spcAft>
        <a:defRPr sz="2500" kern="1200" cap="none" spc="0">
          <a:solidFill>
            <a:schemeClr val="tx2"/>
          </a:solidFill>
          <a:latin typeface="Verdana"/>
          <a:ea typeface="ＭＳ Ｐゴシック" charset="0"/>
          <a:cs typeface="Verdana"/>
        </a:defRPr>
      </a:lvl1pPr>
      <a:lvl2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55"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310"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66"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622"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5" rtl="0" eaLnBrk="1" latinLnBrk="0" hangingPunct="1">
        <a:defRPr sz="1800" kern="1200">
          <a:solidFill>
            <a:schemeClr val="tx1"/>
          </a:solidFill>
          <a:latin typeface="+mn-lt"/>
          <a:ea typeface="+mn-ea"/>
          <a:cs typeface="+mn-cs"/>
        </a:defRPr>
      </a:lvl1pPr>
      <a:lvl2pPr marL="457155" algn="l" defTabSz="457155" rtl="0" eaLnBrk="1" latinLnBrk="0" hangingPunct="1">
        <a:defRPr sz="1800" kern="1200">
          <a:solidFill>
            <a:schemeClr val="tx1"/>
          </a:solidFill>
          <a:latin typeface="+mn-lt"/>
          <a:ea typeface="+mn-ea"/>
          <a:cs typeface="+mn-cs"/>
        </a:defRPr>
      </a:lvl2pPr>
      <a:lvl3pPr marL="914310" algn="l" defTabSz="457155" rtl="0" eaLnBrk="1" latinLnBrk="0" hangingPunct="1">
        <a:defRPr sz="1800" kern="1200">
          <a:solidFill>
            <a:schemeClr val="tx1"/>
          </a:solidFill>
          <a:latin typeface="+mn-lt"/>
          <a:ea typeface="+mn-ea"/>
          <a:cs typeface="+mn-cs"/>
        </a:defRPr>
      </a:lvl3pPr>
      <a:lvl4pPr marL="1371466" algn="l" defTabSz="457155" rtl="0" eaLnBrk="1" latinLnBrk="0" hangingPunct="1">
        <a:defRPr sz="1800" kern="1200">
          <a:solidFill>
            <a:schemeClr val="tx1"/>
          </a:solidFill>
          <a:latin typeface="+mn-lt"/>
          <a:ea typeface="+mn-ea"/>
          <a:cs typeface="+mn-cs"/>
        </a:defRPr>
      </a:lvl4pPr>
      <a:lvl5pPr marL="1828622" algn="l" defTabSz="457155" rtl="0" eaLnBrk="1" latinLnBrk="0" hangingPunct="1">
        <a:defRPr sz="1800" kern="1200">
          <a:solidFill>
            <a:schemeClr val="tx1"/>
          </a:solidFill>
          <a:latin typeface="+mn-lt"/>
          <a:ea typeface="+mn-ea"/>
          <a:cs typeface="+mn-cs"/>
        </a:defRPr>
      </a:lvl5pPr>
      <a:lvl6pPr marL="2285777" algn="l" defTabSz="457155" rtl="0" eaLnBrk="1" latinLnBrk="0" hangingPunct="1">
        <a:defRPr sz="1800" kern="1200">
          <a:solidFill>
            <a:schemeClr val="tx1"/>
          </a:solidFill>
          <a:latin typeface="+mn-lt"/>
          <a:ea typeface="+mn-ea"/>
          <a:cs typeface="+mn-cs"/>
        </a:defRPr>
      </a:lvl6pPr>
      <a:lvl7pPr marL="2742932" algn="l" defTabSz="457155" rtl="0" eaLnBrk="1" latinLnBrk="0" hangingPunct="1">
        <a:defRPr sz="1800" kern="1200">
          <a:solidFill>
            <a:schemeClr val="tx1"/>
          </a:solidFill>
          <a:latin typeface="+mn-lt"/>
          <a:ea typeface="+mn-ea"/>
          <a:cs typeface="+mn-cs"/>
        </a:defRPr>
      </a:lvl7pPr>
      <a:lvl8pPr marL="3200087" algn="l" defTabSz="457155" rtl="0" eaLnBrk="1" latinLnBrk="0" hangingPunct="1">
        <a:defRPr sz="1800" kern="1200">
          <a:solidFill>
            <a:schemeClr val="tx1"/>
          </a:solidFill>
          <a:latin typeface="+mn-lt"/>
          <a:ea typeface="+mn-ea"/>
          <a:cs typeface="+mn-cs"/>
        </a:defRPr>
      </a:lvl8pPr>
      <a:lvl9pPr marL="3657243" algn="l" defTabSz="457155"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47479" y="172643"/>
            <a:ext cx="8243942" cy="679647"/>
          </a:xfrm>
          <a:prstGeom prst="rect">
            <a:avLst/>
          </a:prstGeom>
          <a:noFill/>
          <a:ln>
            <a:noFill/>
          </a:ln>
          <a:extLst/>
        </p:spPr>
        <p:txBody>
          <a:bodyPr vert="horz" wrap="square" lIns="0" tIns="45716" rIns="91431" bIns="45716" numCol="1" anchor="ctr" anchorCtr="0" compatLnSpc="1">
            <a:prstTxWarp prst="textNoShape">
              <a:avLst/>
            </a:prstTxWarp>
          </a:bodyPr>
          <a:lstStyle/>
          <a:p>
            <a:pPr lvl="0"/>
            <a:r>
              <a:rPr lang="en-GB" noProof="0" smtClean="0"/>
              <a:t>Click to Edit Title</a:t>
            </a:r>
            <a:endParaRPr lang="en-GB" noProof="0"/>
          </a:p>
        </p:txBody>
      </p:sp>
      <p:sp>
        <p:nvSpPr>
          <p:cNvPr id="15" name="Text Placeholder 19"/>
          <p:cNvSpPr txBox="1">
            <a:spLocks/>
          </p:cNvSpPr>
          <p:nvPr/>
        </p:nvSpPr>
        <p:spPr>
          <a:xfrm>
            <a:off x="5086351" y="4791985"/>
            <a:ext cx="2770356" cy="101042"/>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F26334"/>
              </a:buClr>
            </a:pPr>
            <a:r>
              <a:rPr lang="en-GB" smtClean="0">
                <a:solidFill>
                  <a:srgbClr val="454545"/>
                </a:solidFill>
              </a:rPr>
              <a:t>© GS1 2017</a:t>
            </a:r>
          </a:p>
        </p:txBody>
      </p:sp>
      <p:pic>
        <p:nvPicPr>
          <p:cNvPr id="6" name="Picture 5"/>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437171" y="4646060"/>
            <a:ext cx="1312639" cy="386127"/>
          </a:xfrm>
          <a:prstGeom prst="rect">
            <a:avLst/>
          </a:prstGeom>
        </p:spPr>
      </p:pic>
      <p:sp>
        <p:nvSpPr>
          <p:cNvPr id="7" name="Slide Number Placeholder 9"/>
          <p:cNvSpPr>
            <a:spLocks noGrp="1"/>
          </p:cNvSpPr>
          <p:nvPr>
            <p:ph type="sldNum" sz="quarter" idx="4"/>
          </p:nvPr>
        </p:nvSpPr>
        <p:spPr>
          <a:xfrm>
            <a:off x="8447485" y="4759630"/>
            <a:ext cx="247535" cy="150195"/>
          </a:xfrm>
          <a:prstGeom prst="rect">
            <a:avLst/>
          </a:prstGeom>
        </p:spPr>
        <p:txBody>
          <a:bodyPr vert="horz" wrap="square" lIns="0" tIns="0" rIns="0" bIns="0" numCol="1" anchor="ctr" anchorCtr="0" compatLnSpc="1">
            <a:prstTxWarp prst="textNoShape">
              <a:avLst/>
            </a:prstTxWarp>
          </a:bodyPr>
          <a:lstStyle>
            <a:lvl1pPr algn="r">
              <a:defRPr sz="700" smtClean="0">
                <a:solidFill>
                  <a:srgbClr val="454545"/>
                </a:solidFill>
                <a:latin typeface="Verdana"/>
                <a:cs typeface="Verdana"/>
              </a:defRPr>
            </a:lvl1p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1520671181"/>
      </p:ext>
    </p:extLst>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26" r:id="rId12"/>
    <p:sldLayoutId id="2147484127" r:id="rId13"/>
    <p:sldLayoutId id="2147484128" r:id="rId14"/>
    <p:sldLayoutId id="2147484129" r:id="rId15"/>
    <p:sldLayoutId id="2147484130" r:id="rId16"/>
    <p:sldLayoutId id="2147484131" r:id="rId17"/>
    <p:sldLayoutId id="2147484132" r:id="rId18"/>
    <p:sldLayoutId id="2147484133" r:id="rId19"/>
    <p:sldLayoutId id="2147484134" r:id="rId20"/>
    <p:sldLayoutId id="2147484135" r:id="rId21"/>
    <p:sldLayoutId id="2147484136" r:id="rId22"/>
    <p:sldLayoutId id="2147484137" r:id="rId23"/>
    <p:sldLayoutId id="2147484138" r:id="rId24"/>
    <p:sldLayoutId id="2147484139" r:id="rId25"/>
    <p:sldLayoutId id="2147484140" r:id="rId26"/>
    <p:sldLayoutId id="2147484141" r:id="rId27"/>
    <p:sldLayoutId id="2147484142" r:id="rId28"/>
    <p:sldLayoutId id="2147484143" r:id="rId29"/>
    <p:sldLayoutId id="2147484144" r:id="rId30"/>
    <p:sldLayoutId id="2147484145" r:id="rId31"/>
    <p:sldLayoutId id="2147484146" r:id="rId32"/>
    <p:sldLayoutId id="2147484147" r:id="rId33"/>
    <p:sldLayoutId id="2147484148" r:id="rId34"/>
  </p:sldLayoutIdLst>
  <p:transition spd="slow">
    <p:push dir="u"/>
  </p:transition>
  <p:timing>
    <p:tnLst>
      <p:par>
        <p:cTn id="1" dur="indefinite" restart="never" nodeType="tmRoot"/>
      </p:par>
    </p:tnLst>
  </p:timing>
  <p:hf hdr="0" ftr="0" dt="0"/>
  <p:txStyles>
    <p:titleStyle>
      <a:lvl1pPr algn="l" defTabSz="457155" rtl="0" eaLnBrk="1" fontAlgn="base" hangingPunct="1">
        <a:spcBef>
          <a:spcPct val="0"/>
        </a:spcBef>
        <a:spcAft>
          <a:spcPct val="0"/>
        </a:spcAft>
        <a:defRPr sz="2500" kern="1200" cap="none" spc="0">
          <a:solidFill>
            <a:schemeClr val="tx2"/>
          </a:solidFill>
          <a:latin typeface="Verdana"/>
          <a:ea typeface="ＭＳ Ｐゴシック" charset="0"/>
          <a:cs typeface="Verdana"/>
        </a:defRPr>
      </a:lvl1pPr>
      <a:lvl2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55"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310"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66"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622"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5" rtl="0" eaLnBrk="1" latinLnBrk="0" hangingPunct="1">
        <a:defRPr sz="1800" kern="1200">
          <a:solidFill>
            <a:schemeClr val="tx1"/>
          </a:solidFill>
          <a:latin typeface="+mn-lt"/>
          <a:ea typeface="+mn-ea"/>
          <a:cs typeface="+mn-cs"/>
        </a:defRPr>
      </a:lvl1pPr>
      <a:lvl2pPr marL="457155" algn="l" defTabSz="457155" rtl="0" eaLnBrk="1" latinLnBrk="0" hangingPunct="1">
        <a:defRPr sz="1800" kern="1200">
          <a:solidFill>
            <a:schemeClr val="tx1"/>
          </a:solidFill>
          <a:latin typeface="+mn-lt"/>
          <a:ea typeface="+mn-ea"/>
          <a:cs typeface="+mn-cs"/>
        </a:defRPr>
      </a:lvl2pPr>
      <a:lvl3pPr marL="914310" algn="l" defTabSz="457155" rtl="0" eaLnBrk="1" latinLnBrk="0" hangingPunct="1">
        <a:defRPr sz="1800" kern="1200">
          <a:solidFill>
            <a:schemeClr val="tx1"/>
          </a:solidFill>
          <a:latin typeface="+mn-lt"/>
          <a:ea typeface="+mn-ea"/>
          <a:cs typeface="+mn-cs"/>
        </a:defRPr>
      </a:lvl3pPr>
      <a:lvl4pPr marL="1371466" algn="l" defTabSz="457155" rtl="0" eaLnBrk="1" latinLnBrk="0" hangingPunct="1">
        <a:defRPr sz="1800" kern="1200">
          <a:solidFill>
            <a:schemeClr val="tx1"/>
          </a:solidFill>
          <a:latin typeface="+mn-lt"/>
          <a:ea typeface="+mn-ea"/>
          <a:cs typeface="+mn-cs"/>
        </a:defRPr>
      </a:lvl4pPr>
      <a:lvl5pPr marL="1828622" algn="l" defTabSz="457155" rtl="0" eaLnBrk="1" latinLnBrk="0" hangingPunct="1">
        <a:defRPr sz="1800" kern="1200">
          <a:solidFill>
            <a:schemeClr val="tx1"/>
          </a:solidFill>
          <a:latin typeface="+mn-lt"/>
          <a:ea typeface="+mn-ea"/>
          <a:cs typeface="+mn-cs"/>
        </a:defRPr>
      </a:lvl5pPr>
      <a:lvl6pPr marL="2285777" algn="l" defTabSz="457155" rtl="0" eaLnBrk="1" latinLnBrk="0" hangingPunct="1">
        <a:defRPr sz="1800" kern="1200">
          <a:solidFill>
            <a:schemeClr val="tx1"/>
          </a:solidFill>
          <a:latin typeface="+mn-lt"/>
          <a:ea typeface="+mn-ea"/>
          <a:cs typeface="+mn-cs"/>
        </a:defRPr>
      </a:lvl6pPr>
      <a:lvl7pPr marL="2742932" algn="l" defTabSz="457155" rtl="0" eaLnBrk="1" latinLnBrk="0" hangingPunct="1">
        <a:defRPr sz="1800" kern="1200">
          <a:solidFill>
            <a:schemeClr val="tx1"/>
          </a:solidFill>
          <a:latin typeface="+mn-lt"/>
          <a:ea typeface="+mn-ea"/>
          <a:cs typeface="+mn-cs"/>
        </a:defRPr>
      </a:lvl7pPr>
      <a:lvl8pPr marL="3200087" algn="l" defTabSz="457155" rtl="0" eaLnBrk="1" latinLnBrk="0" hangingPunct="1">
        <a:defRPr sz="1800" kern="1200">
          <a:solidFill>
            <a:schemeClr val="tx1"/>
          </a:solidFill>
          <a:latin typeface="+mn-lt"/>
          <a:ea typeface="+mn-ea"/>
          <a:cs typeface="+mn-cs"/>
        </a:defRPr>
      </a:lvl8pPr>
      <a:lvl9pPr marL="3657243" algn="l" defTabSz="457155"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6100" y="172642"/>
            <a:ext cx="8058151" cy="679647"/>
          </a:xfrm>
          <a:prstGeom prst="rect">
            <a:avLst/>
          </a:prstGeom>
          <a:noFill/>
          <a:ln>
            <a:noFill/>
          </a:ln>
          <a:extLst/>
        </p:spPr>
        <p:txBody>
          <a:bodyPr vert="horz" wrap="square" lIns="0" tIns="45716" rIns="91431" bIns="45716" numCol="1" anchor="ctr" anchorCtr="0" compatLnSpc="1">
            <a:prstTxWarp prst="textNoShape">
              <a:avLst/>
            </a:prstTxWarp>
          </a:bodyPr>
          <a:lstStyle/>
          <a:p>
            <a:pPr lvl="0"/>
            <a:r>
              <a:rPr lang="en-GB" noProof="0" smtClean="0"/>
              <a:t>Click to Edit Title</a:t>
            </a:r>
            <a:endParaRPr lang="en-GB" noProof="0"/>
          </a:p>
        </p:txBody>
      </p:sp>
      <p:sp>
        <p:nvSpPr>
          <p:cNvPr id="15" name="Text Placeholder 19"/>
          <p:cNvSpPr txBox="1">
            <a:spLocks/>
          </p:cNvSpPr>
          <p:nvPr/>
        </p:nvSpPr>
        <p:spPr>
          <a:xfrm>
            <a:off x="5700187" y="4811035"/>
            <a:ext cx="2300813" cy="101042"/>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rtl="1">
              <a:buClr>
                <a:srgbClr val="F26334"/>
              </a:buClr>
            </a:pPr>
            <a:r>
              <a:rPr lang="fa-IR" sz="600" dirty="0" smtClean="0">
                <a:solidFill>
                  <a:srgbClr val="454545"/>
                </a:solidFill>
                <a:cs typeface="B Nazanin" pitchFamily="2" charset="-78"/>
              </a:rPr>
              <a:t>تمامي حقوق براي </a:t>
            </a:r>
            <a:r>
              <a:rPr lang="en-GB" sz="600" dirty="0" smtClean="0">
                <a:solidFill>
                  <a:srgbClr val="454545"/>
                </a:solidFill>
                <a:cs typeface="B Nazanin" pitchFamily="2" charset="-78"/>
              </a:rPr>
              <a:t>GS1 </a:t>
            </a:r>
            <a:r>
              <a:rPr lang="en-US" sz="600" dirty="0" smtClean="0">
                <a:solidFill>
                  <a:srgbClr val="454545"/>
                </a:solidFill>
                <a:cs typeface="B Nazanin" pitchFamily="2" charset="-78"/>
              </a:rPr>
              <a:t>Iran </a:t>
            </a:r>
            <a:r>
              <a:rPr lang="fa-IR" sz="600" dirty="0" smtClean="0">
                <a:solidFill>
                  <a:srgbClr val="454545"/>
                </a:solidFill>
                <a:cs typeface="B Nazanin" pitchFamily="2" charset="-78"/>
              </a:rPr>
              <a:t> محفوظ است. </a:t>
            </a:r>
            <a:r>
              <a:rPr lang="en-GB" sz="600" dirty="0" smtClean="0">
                <a:solidFill>
                  <a:srgbClr val="454545"/>
                </a:solidFill>
                <a:cs typeface="B Nazanin" pitchFamily="2" charset="-78"/>
              </a:rPr>
              <a:t>©2015</a:t>
            </a:r>
          </a:p>
        </p:txBody>
      </p:sp>
      <p:pic>
        <p:nvPicPr>
          <p:cNvPr id="6" name="Picture 5"/>
          <p:cNvPicPr>
            <a:picLocks noChangeAspect="1"/>
          </p:cNvPicPr>
          <p:nvPr/>
        </p:nvPicPr>
        <p:blipFill>
          <a:blip r:embed="rId22" cstate="print"/>
          <a:stretch>
            <a:fillRect/>
          </a:stretch>
        </p:blipFill>
        <p:spPr>
          <a:xfrm>
            <a:off x="529244" y="4682281"/>
            <a:ext cx="1511999" cy="333454"/>
          </a:xfrm>
          <a:prstGeom prst="rect">
            <a:avLst/>
          </a:prstGeom>
        </p:spPr>
      </p:pic>
      <p:sp>
        <p:nvSpPr>
          <p:cNvPr id="7" name="Slide Number Placeholder 9"/>
          <p:cNvSpPr>
            <a:spLocks noGrp="1"/>
          </p:cNvSpPr>
          <p:nvPr>
            <p:ph type="sldNum" sz="quarter" idx="4"/>
          </p:nvPr>
        </p:nvSpPr>
        <p:spPr>
          <a:xfrm>
            <a:off x="8356552" y="4762804"/>
            <a:ext cx="247535" cy="150195"/>
          </a:xfrm>
          <a:prstGeom prst="rect">
            <a:avLst/>
          </a:prstGeom>
        </p:spPr>
        <p:txBody>
          <a:bodyPr vert="horz" wrap="square" lIns="0" tIns="0" rIns="0" bIns="0" numCol="1" anchor="ctr" anchorCtr="0" compatLnSpc="1">
            <a:prstTxWarp prst="textNoShape">
              <a:avLst/>
            </a:prstTxWarp>
          </a:bodyPr>
          <a:lstStyle>
            <a:lvl1pPr algn="r">
              <a:defRPr sz="600" smtClean="0">
                <a:solidFill>
                  <a:srgbClr val="454545"/>
                </a:solidFill>
                <a:latin typeface="Verdana"/>
                <a:cs typeface="Verdana"/>
              </a:defRPr>
            </a:lvl1p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392012039"/>
      </p:ext>
    </p:extLst>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 id="2147484160" r:id="rId11"/>
    <p:sldLayoutId id="2147484161" r:id="rId12"/>
    <p:sldLayoutId id="2147484162" r:id="rId13"/>
    <p:sldLayoutId id="2147484163" r:id="rId14"/>
    <p:sldLayoutId id="2147484164" r:id="rId15"/>
    <p:sldLayoutId id="2147484165" r:id="rId16"/>
    <p:sldLayoutId id="2147484166" r:id="rId17"/>
    <p:sldLayoutId id="2147484167" r:id="rId18"/>
    <p:sldLayoutId id="2147484168" r:id="rId19"/>
  </p:sldLayoutIdLst>
  <p:transition spd="slow">
    <p:push dir="u"/>
  </p:transition>
  <p:timing>
    <p:tnLst>
      <p:par>
        <p:cTn id="1" dur="indefinite" restart="never" nodeType="tmRoot"/>
      </p:par>
    </p:tnLst>
  </p:timing>
  <p:hf hdr="0" ftr="0" dt="0"/>
  <p:txStyles>
    <p:titleStyle>
      <a:lvl1pPr algn="l" defTabSz="342866" rtl="0" eaLnBrk="1" fontAlgn="base" hangingPunct="1">
        <a:spcBef>
          <a:spcPct val="0"/>
        </a:spcBef>
        <a:spcAft>
          <a:spcPct val="0"/>
        </a:spcAft>
        <a:defRPr sz="2100" kern="1200" cap="none" spc="0">
          <a:solidFill>
            <a:schemeClr val="tx2"/>
          </a:solidFill>
          <a:latin typeface="Verdana"/>
          <a:ea typeface="ＭＳ Ｐゴシック" charset="0"/>
          <a:cs typeface="Verdana"/>
        </a:defRPr>
      </a:lvl1pPr>
      <a:lvl2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2pPr>
      <a:lvl3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3pPr>
      <a:lvl4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4pPr>
      <a:lvl5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5pPr>
      <a:lvl6pPr marL="342866"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6pPr>
      <a:lvl7pPr marL="685733"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7pPr>
      <a:lvl8pPr marL="1028600"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8pPr>
      <a:lvl9pPr marL="1371467"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9pPr>
    </p:titleStyle>
    <p:bodyStyle>
      <a:lvl1pPr marL="270000" marR="0" indent="-214313" algn="l" defTabSz="342866" rtl="0" eaLnBrk="1" fontAlgn="base" latinLnBrk="0" hangingPunct="1">
        <a:lnSpc>
          <a:spcPct val="110000"/>
        </a:lnSpc>
        <a:spcBef>
          <a:spcPts val="300"/>
        </a:spcBef>
        <a:spcAft>
          <a:spcPct val="0"/>
        </a:spcAft>
        <a:buClr>
          <a:schemeClr val="accent1"/>
        </a:buClr>
        <a:buSzTx/>
        <a:buFont typeface="Arial"/>
        <a:buChar char="•"/>
        <a:tabLst/>
        <a:defRPr sz="1275" b="0" i="0" kern="1200" baseline="0">
          <a:solidFill>
            <a:schemeClr val="tx2"/>
          </a:solidFill>
          <a:latin typeface="Verdana"/>
          <a:ea typeface="ＭＳ Ｐゴシック" charset="0"/>
          <a:cs typeface="Verdana"/>
        </a:defRPr>
      </a:lvl1pPr>
      <a:lvl2pPr marL="418500" marR="0" indent="-214313" algn="l" defTabSz="342866" rtl="0" eaLnBrk="1" fontAlgn="base" latinLnBrk="0" hangingPunct="1">
        <a:lnSpc>
          <a:spcPct val="110000"/>
        </a:lnSpc>
        <a:spcBef>
          <a:spcPts val="300"/>
        </a:spcBef>
        <a:spcAft>
          <a:spcPct val="0"/>
        </a:spcAft>
        <a:buClr>
          <a:schemeClr val="accent1"/>
        </a:buClr>
        <a:buSzTx/>
        <a:buFont typeface="Lucida Grande"/>
        <a:buChar char="­"/>
        <a:tabLst/>
        <a:defRPr sz="1275" b="0" i="0" kern="1200">
          <a:solidFill>
            <a:schemeClr val="tx2"/>
          </a:solidFill>
          <a:latin typeface="Verdana"/>
          <a:ea typeface="ＭＳ Ｐゴシック" charset="0"/>
          <a:cs typeface="Verdana"/>
        </a:defRPr>
      </a:lvl2pPr>
      <a:lvl3pPr marL="618300" indent="-214313" algn="l" defTabSz="342866" rtl="0" eaLnBrk="1" fontAlgn="base" hangingPunct="1">
        <a:lnSpc>
          <a:spcPct val="110000"/>
        </a:lnSpc>
        <a:spcBef>
          <a:spcPts val="300"/>
        </a:spcBef>
        <a:spcAft>
          <a:spcPct val="0"/>
        </a:spcAft>
        <a:buClr>
          <a:schemeClr val="accent1"/>
        </a:buClr>
        <a:buFont typeface="Arial"/>
        <a:buChar char="•"/>
        <a:defRPr sz="1275" b="0" i="0" kern="1200">
          <a:solidFill>
            <a:schemeClr val="tx2"/>
          </a:solidFill>
          <a:latin typeface="Verdana"/>
          <a:ea typeface="ＭＳ Ｐゴシック" charset="0"/>
          <a:cs typeface="Verdana"/>
        </a:defRPr>
      </a:lvl3pPr>
      <a:lvl4pPr marL="788400" indent="-171434" algn="l" defTabSz="342866" rtl="0" eaLnBrk="1" fontAlgn="base" hangingPunct="1">
        <a:lnSpc>
          <a:spcPct val="110000"/>
        </a:lnSpc>
        <a:spcBef>
          <a:spcPts val="300"/>
        </a:spcBef>
        <a:spcAft>
          <a:spcPct val="0"/>
        </a:spcAft>
        <a:buClr>
          <a:schemeClr val="accent1"/>
        </a:buClr>
        <a:buFont typeface="Lucida Grande"/>
        <a:buChar char="­"/>
        <a:defRPr sz="1275" b="0" i="0" kern="1200">
          <a:solidFill>
            <a:schemeClr val="tx2"/>
          </a:solidFill>
          <a:latin typeface="Verdana"/>
          <a:ea typeface="ＭＳ Ｐゴシック" charset="0"/>
          <a:cs typeface="Verdana"/>
        </a:defRPr>
      </a:lvl4pPr>
      <a:lvl5pPr marL="950400" indent="-171434" algn="l" defTabSz="342866" rtl="0" eaLnBrk="1" fontAlgn="base" hangingPunct="1">
        <a:lnSpc>
          <a:spcPct val="110000"/>
        </a:lnSpc>
        <a:spcBef>
          <a:spcPts val="300"/>
        </a:spcBef>
        <a:spcAft>
          <a:spcPct val="0"/>
        </a:spcAft>
        <a:buClr>
          <a:schemeClr val="accent1"/>
        </a:buClr>
        <a:buSzPct val="100000"/>
        <a:buFont typeface="Arial"/>
        <a:buChar char="•"/>
        <a:defRPr sz="1275" b="0" i="0" kern="1200">
          <a:solidFill>
            <a:schemeClr val="tx2"/>
          </a:solidFill>
          <a:latin typeface="Verdana"/>
          <a:ea typeface="ＭＳ Ｐゴシック" charset="0"/>
          <a:cs typeface="Verdana"/>
        </a:defRPr>
      </a:lvl5pPr>
      <a:lvl6pPr marL="1885766" indent="-171434" algn="l" defTabSz="342866" rtl="0" eaLnBrk="1" latinLnBrk="0" hangingPunct="1">
        <a:spcBef>
          <a:spcPct val="20000"/>
        </a:spcBef>
        <a:buFont typeface="Arial"/>
        <a:buChar char="•"/>
        <a:defRPr sz="1500" kern="1200">
          <a:solidFill>
            <a:schemeClr val="tx1"/>
          </a:solidFill>
          <a:latin typeface="+mn-lt"/>
          <a:ea typeface="+mn-ea"/>
          <a:cs typeface="+mn-cs"/>
        </a:defRPr>
      </a:lvl6pPr>
      <a:lvl7pPr marL="2228632" indent="-171434" algn="l" defTabSz="342866" rtl="0" eaLnBrk="1" latinLnBrk="0" hangingPunct="1">
        <a:spcBef>
          <a:spcPct val="20000"/>
        </a:spcBef>
        <a:buFont typeface="Arial"/>
        <a:buChar char="•"/>
        <a:defRPr sz="1500" kern="1200">
          <a:solidFill>
            <a:schemeClr val="tx1"/>
          </a:solidFill>
          <a:latin typeface="+mn-lt"/>
          <a:ea typeface="+mn-ea"/>
          <a:cs typeface="+mn-cs"/>
        </a:defRPr>
      </a:lvl7pPr>
      <a:lvl8pPr marL="2571499" indent="-171434" algn="l" defTabSz="342866" rtl="0" eaLnBrk="1" latinLnBrk="0" hangingPunct="1">
        <a:spcBef>
          <a:spcPct val="20000"/>
        </a:spcBef>
        <a:buFont typeface="Arial"/>
        <a:buChar char="•"/>
        <a:defRPr sz="1500" kern="1200">
          <a:solidFill>
            <a:schemeClr val="tx1"/>
          </a:solidFill>
          <a:latin typeface="+mn-lt"/>
          <a:ea typeface="+mn-ea"/>
          <a:cs typeface="+mn-cs"/>
        </a:defRPr>
      </a:lvl8pPr>
      <a:lvl9pPr marL="2914366" indent="-171434" algn="l" defTabSz="342866"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66" rtl="0" eaLnBrk="1" latinLnBrk="0" hangingPunct="1">
        <a:defRPr sz="1350" kern="1200">
          <a:solidFill>
            <a:schemeClr val="tx1"/>
          </a:solidFill>
          <a:latin typeface="+mn-lt"/>
          <a:ea typeface="+mn-ea"/>
          <a:cs typeface="+mn-cs"/>
        </a:defRPr>
      </a:lvl1pPr>
      <a:lvl2pPr marL="342866" algn="l" defTabSz="342866" rtl="0" eaLnBrk="1" latinLnBrk="0" hangingPunct="1">
        <a:defRPr sz="1350" kern="1200">
          <a:solidFill>
            <a:schemeClr val="tx1"/>
          </a:solidFill>
          <a:latin typeface="+mn-lt"/>
          <a:ea typeface="+mn-ea"/>
          <a:cs typeface="+mn-cs"/>
        </a:defRPr>
      </a:lvl2pPr>
      <a:lvl3pPr marL="685733" algn="l" defTabSz="342866" rtl="0" eaLnBrk="1" latinLnBrk="0" hangingPunct="1">
        <a:defRPr sz="1350" kern="1200">
          <a:solidFill>
            <a:schemeClr val="tx1"/>
          </a:solidFill>
          <a:latin typeface="+mn-lt"/>
          <a:ea typeface="+mn-ea"/>
          <a:cs typeface="+mn-cs"/>
        </a:defRPr>
      </a:lvl3pPr>
      <a:lvl4pPr marL="1028600" algn="l" defTabSz="342866" rtl="0" eaLnBrk="1" latinLnBrk="0" hangingPunct="1">
        <a:defRPr sz="1350" kern="1200">
          <a:solidFill>
            <a:schemeClr val="tx1"/>
          </a:solidFill>
          <a:latin typeface="+mn-lt"/>
          <a:ea typeface="+mn-ea"/>
          <a:cs typeface="+mn-cs"/>
        </a:defRPr>
      </a:lvl4pPr>
      <a:lvl5pPr marL="1371467" algn="l" defTabSz="342866" rtl="0" eaLnBrk="1" latinLnBrk="0" hangingPunct="1">
        <a:defRPr sz="1350" kern="1200">
          <a:solidFill>
            <a:schemeClr val="tx1"/>
          </a:solidFill>
          <a:latin typeface="+mn-lt"/>
          <a:ea typeface="+mn-ea"/>
          <a:cs typeface="+mn-cs"/>
        </a:defRPr>
      </a:lvl5pPr>
      <a:lvl6pPr marL="1714333" algn="l" defTabSz="342866" rtl="0" eaLnBrk="1" latinLnBrk="0" hangingPunct="1">
        <a:defRPr sz="1350" kern="1200">
          <a:solidFill>
            <a:schemeClr val="tx1"/>
          </a:solidFill>
          <a:latin typeface="+mn-lt"/>
          <a:ea typeface="+mn-ea"/>
          <a:cs typeface="+mn-cs"/>
        </a:defRPr>
      </a:lvl6pPr>
      <a:lvl7pPr marL="2057199" algn="l" defTabSz="342866" rtl="0" eaLnBrk="1" latinLnBrk="0" hangingPunct="1">
        <a:defRPr sz="1350" kern="1200">
          <a:solidFill>
            <a:schemeClr val="tx1"/>
          </a:solidFill>
          <a:latin typeface="+mn-lt"/>
          <a:ea typeface="+mn-ea"/>
          <a:cs typeface="+mn-cs"/>
        </a:defRPr>
      </a:lvl7pPr>
      <a:lvl8pPr marL="2400065" algn="l" defTabSz="342866" rtl="0" eaLnBrk="1" latinLnBrk="0" hangingPunct="1">
        <a:defRPr sz="1350" kern="1200">
          <a:solidFill>
            <a:schemeClr val="tx1"/>
          </a:solidFill>
          <a:latin typeface="+mn-lt"/>
          <a:ea typeface="+mn-ea"/>
          <a:cs typeface="+mn-cs"/>
        </a:defRPr>
      </a:lvl8pPr>
      <a:lvl9pPr marL="2742932" algn="l" defTabSz="342866"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6100" y="172642"/>
            <a:ext cx="8058151" cy="679647"/>
          </a:xfrm>
          <a:prstGeom prst="rect">
            <a:avLst/>
          </a:prstGeom>
          <a:noFill/>
          <a:ln>
            <a:noFill/>
          </a:ln>
          <a:extLst/>
        </p:spPr>
        <p:txBody>
          <a:bodyPr vert="horz" wrap="square" lIns="0" tIns="45716" rIns="91431" bIns="45716" numCol="1" anchor="ctr" anchorCtr="0" compatLnSpc="1">
            <a:prstTxWarp prst="textNoShape">
              <a:avLst/>
            </a:prstTxWarp>
          </a:bodyPr>
          <a:lstStyle/>
          <a:p>
            <a:pPr lvl="0"/>
            <a:r>
              <a:rPr lang="en-GB" noProof="0" smtClean="0"/>
              <a:t>Click to Edit Title</a:t>
            </a:r>
            <a:endParaRPr lang="en-GB" noProof="0"/>
          </a:p>
        </p:txBody>
      </p:sp>
      <p:sp>
        <p:nvSpPr>
          <p:cNvPr id="15" name="Text Placeholder 19"/>
          <p:cNvSpPr txBox="1">
            <a:spLocks/>
          </p:cNvSpPr>
          <p:nvPr/>
        </p:nvSpPr>
        <p:spPr>
          <a:xfrm>
            <a:off x="5700187" y="4811035"/>
            <a:ext cx="2300813" cy="101042"/>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rtl="1">
              <a:buClr>
                <a:srgbClr val="F26334"/>
              </a:buClr>
            </a:pPr>
            <a:r>
              <a:rPr lang="fa-IR" sz="600" dirty="0" smtClean="0">
                <a:solidFill>
                  <a:srgbClr val="454545"/>
                </a:solidFill>
                <a:cs typeface="B Nazanin" pitchFamily="2" charset="-78"/>
              </a:rPr>
              <a:t>تمامي حقوق براي </a:t>
            </a:r>
            <a:r>
              <a:rPr lang="en-GB" sz="600" dirty="0" smtClean="0">
                <a:solidFill>
                  <a:srgbClr val="454545"/>
                </a:solidFill>
                <a:cs typeface="B Nazanin" pitchFamily="2" charset="-78"/>
              </a:rPr>
              <a:t>GS1 </a:t>
            </a:r>
            <a:r>
              <a:rPr lang="en-US" sz="600" dirty="0" smtClean="0">
                <a:solidFill>
                  <a:srgbClr val="454545"/>
                </a:solidFill>
                <a:cs typeface="B Nazanin" pitchFamily="2" charset="-78"/>
              </a:rPr>
              <a:t>Iran </a:t>
            </a:r>
            <a:r>
              <a:rPr lang="fa-IR" sz="600" dirty="0" smtClean="0">
                <a:solidFill>
                  <a:srgbClr val="454545"/>
                </a:solidFill>
                <a:cs typeface="B Nazanin" pitchFamily="2" charset="-78"/>
              </a:rPr>
              <a:t> محفوظ است. </a:t>
            </a:r>
            <a:r>
              <a:rPr lang="en-GB" sz="600" dirty="0" smtClean="0">
                <a:solidFill>
                  <a:srgbClr val="454545"/>
                </a:solidFill>
                <a:cs typeface="B Nazanin" pitchFamily="2" charset="-78"/>
              </a:rPr>
              <a:t>©2015</a:t>
            </a:r>
          </a:p>
        </p:txBody>
      </p:sp>
      <p:pic>
        <p:nvPicPr>
          <p:cNvPr id="6" name="Picture 5"/>
          <p:cNvPicPr>
            <a:picLocks noChangeAspect="1"/>
          </p:cNvPicPr>
          <p:nvPr/>
        </p:nvPicPr>
        <p:blipFill>
          <a:blip r:embed="rId24" cstate="print"/>
          <a:stretch>
            <a:fillRect/>
          </a:stretch>
        </p:blipFill>
        <p:spPr>
          <a:xfrm>
            <a:off x="529244" y="4682281"/>
            <a:ext cx="1511999" cy="333454"/>
          </a:xfrm>
          <a:prstGeom prst="rect">
            <a:avLst/>
          </a:prstGeom>
        </p:spPr>
      </p:pic>
      <p:sp>
        <p:nvSpPr>
          <p:cNvPr id="7" name="Slide Number Placeholder 9"/>
          <p:cNvSpPr>
            <a:spLocks noGrp="1"/>
          </p:cNvSpPr>
          <p:nvPr>
            <p:ph type="sldNum" sz="quarter" idx="4"/>
          </p:nvPr>
        </p:nvSpPr>
        <p:spPr>
          <a:xfrm>
            <a:off x="8356552" y="4762804"/>
            <a:ext cx="247535" cy="150195"/>
          </a:xfrm>
          <a:prstGeom prst="rect">
            <a:avLst/>
          </a:prstGeom>
        </p:spPr>
        <p:txBody>
          <a:bodyPr vert="horz" wrap="square" lIns="0" tIns="0" rIns="0" bIns="0" numCol="1" anchor="ctr" anchorCtr="0" compatLnSpc="1">
            <a:prstTxWarp prst="textNoShape">
              <a:avLst/>
            </a:prstTxWarp>
          </a:bodyPr>
          <a:lstStyle>
            <a:lvl1pPr algn="r">
              <a:defRPr sz="600" smtClean="0">
                <a:solidFill>
                  <a:srgbClr val="454545"/>
                </a:solidFill>
                <a:latin typeface="Verdana"/>
                <a:cs typeface="Verdana"/>
              </a:defRPr>
            </a:lvl1p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1156307921"/>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 id="2147484182" r:id="rId12"/>
    <p:sldLayoutId id="2147484183" r:id="rId13"/>
    <p:sldLayoutId id="2147484184" r:id="rId14"/>
    <p:sldLayoutId id="2147484185" r:id="rId15"/>
    <p:sldLayoutId id="2147484186" r:id="rId16"/>
    <p:sldLayoutId id="2147484187" r:id="rId17"/>
    <p:sldLayoutId id="2147484188" r:id="rId18"/>
    <p:sldLayoutId id="2147484189" r:id="rId19"/>
    <p:sldLayoutId id="2147484190" r:id="rId20"/>
    <p:sldLayoutId id="2147484191" r:id="rId21"/>
  </p:sldLayoutIdLst>
  <p:transition spd="slow">
    <p:push dir="u"/>
  </p:transition>
  <p:timing>
    <p:tnLst>
      <p:par>
        <p:cTn id="1" dur="indefinite" restart="never" nodeType="tmRoot"/>
      </p:par>
    </p:tnLst>
  </p:timing>
  <p:hf hdr="0" ftr="0" dt="0"/>
  <p:txStyles>
    <p:titleStyle>
      <a:lvl1pPr algn="l" defTabSz="342866" rtl="0" eaLnBrk="1" fontAlgn="base" hangingPunct="1">
        <a:spcBef>
          <a:spcPct val="0"/>
        </a:spcBef>
        <a:spcAft>
          <a:spcPct val="0"/>
        </a:spcAft>
        <a:defRPr sz="2100" kern="1200" cap="none" spc="0">
          <a:solidFill>
            <a:schemeClr val="tx2"/>
          </a:solidFill>
          <a:latin typeface="Verdana"/>
          <a:ea typeface="ＭＳ Ｐゴシック" charset="0"/>
          <a:cs typeface="Verdana"/>
        </a:defRPr>
      </a:lvl1pPr>
      <a:lvl2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2pPr>
      <a:lvl3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3pPr>
      <a:lvl4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4pPr>
      <a:lvl5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5pPr>
      <a:lvl6pPr marL="342866"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6pPr>
      <a:lvl7pPr marL="685733"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7pPr>
      <a:lvl8pPr marL="1028600"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8pPr>
      <a:lvl9pPr marL="1371467"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9pPr>
    </p:titleStyle>
    <p:bodyStyle>
      <a:lvl1pPr marL="270000" marR="0" indent="-214313" algn="l" defTabSz="342866" rtl="0" eaLnBrk="1" fontAlgn="base" latinLnBrk="0" hangingPunct="1">
        <a:lnSpc>
          <a:spcPct val="110000"/>
        </a:lnSpc>
        <a:spcBef>
          <a:spcPts val="300"/>
        </a:spcBef>
        <a:spcAft>
          <a:spcPct val="0"/>
        </a:spcAft>
        <a:buClr>
          <a:schemeClr val="accent1"/>
        </a:buClr>
        <a:buSzTx/>
        <a:buFont typeface="Arial"/>
        <a:buChar char="•"/>
        <a:tabLst/>
        <a:defRPr sz="1275" b="0" i="0" kern="1200" baseline="0">
          <a:solidFill>
            <a:schemeClr val="tx2"/>
          </a:solidFill>
          <a:latin typeface="Verdana"/>
          <a:ea typeface="ＭＳ Ｐゴシック" charset="0"/>
          <a:cs typeface="Verdana"/>
        </a:defRPr>
      </a:lvl1pPr>
      <a:lvl2pPr marL="418500" marR="0" indent="-214313" algn="l" defTabSz="342866" rtl="0" eaLnBrk="1" fontAlgn="base" latinLnBrk="0" hangingPunct="1">
        <a:lnSpc>
          <a:spcPct val="110000"/>
        </a:lnSpc>
        <a:spcBef>
          <a:spcPts val="300"/>
        </a:spcBef>
        <a:spcAft>
          <a:spcPct val="0"/>
        </a:spcAft>
        <a:buClr>
          <a:schemeClr val="accent1"/>
        </a:buClr>
        <a:buSzTx/>
        <a:buFont typeface="Lucida Grande"/>
        <a:buChar char="­"/>
        <a:tabLst/>
        <a:defRPr sz="1275" b="0" i="0" kern="1200">
          <a:solidFill>
            <a:schemeClr val="tx2"/>
          </a:solidFill>
          <a:latin typeface="Verdana"/>
          <a:ea typeface="ＭＳ Ｐゴシック" charset="0"/>
          <a:cs typeface="Verdana"/>
        </a:defRPr>
      </a:lvl2pPr>
      <a:lvl3pPr marL="618300" indent="-214313" algn="l" defTabSz="342866" rtl="0" eaLnBrk="1" fontAlgn="base" hangingPunct="1">
        <a:lnSpc>
          <a:spcPct val="110000"/>
        </a:lnSpc>
        <a:spcBef>
          <a:spcPts val="300"/>
        </a:spcBef>
        <a:spcAft>
          <a:spcPct val="0"/>
        </a:spcAft>
        <a:buClr>
          <a:schemeClr val="accent1"/>
        </a:buClr>
        <a:buFont typeface="Arial"/>
        <a:buChar char="•"/>
        <a:defRPr sz="1275" b="0" i="0" kern="1200">
          <a:solidFill>
            <a:schemeClr val="tx2"/>
          </a:solidFill>
          <a:latin typeface="Verdana"/>
          <a:ea typeface="ＭＳ Ｐゴシック" charset="0"/>
          <a:cs typeface="Verdana"/>
        </a:defRPr>
      </a:lvl3pPr>
      <a:lvl4pPr marL="788400" indent="-171434" algn="l" defTabSz="342866" rtl="0" eaLnBrk="1" fontAlgn="base" hangingPunct="1">
        <a:lnSpc>
          <a:spcPct val="110000"/>
        </a:lnSpc>
        <a:spcBef>
          <a:spcPts val="300"/>
        </a:spcBef>
        <a:spcAft>
          <a:spcPct val="0"/>
        </a:spcAft>
        <a:buClr>
          <a:schemeClr val="accent1"/>
        </a:buClr>
        <a:buFont typeface="Lucida Grande"/>
        <a:buChar char="­"/>
        <a:defRPr sz="1275" b="0" i="0" kern="1200">
          <a:solidFill>
            <a:schemeClr val="tx2"/>
          </a:solidFill>
          <a:latin typeface="Verdana"/>
          <a:ea typeface="ＭＳ Ｐゴシック" charset="0"/>
          <a:cs typeface="Verdana"/>
        </a:defRPr>
      </a:lvl4pPr>
      <a:lvl5pPr marL="950400" indent="-171434" algn="l" defTabSz="342866" rtl="0" eaLnBrk="1" fontAlgn="base" hangingPunct="1">
        <a:lnSpc>
          <a:spcPct val="110000"/>
        </a:lnSpc>
        <a:spcBef>
          <a:spcPts val="300"/>
        </a:spcBef>
        <a:spcAft>
          <a:spcPct val="0"/>
        </a:spcAft>
        <a:buClr>
          <a:schemeClr val="accent1"/>
        </a:buClr>
        <a:buSzPct val="100000"/>
        <a:buFont typeface="Arial"/>
        <a:buChar char="•"/>
        <a:defRPr sz="1275" b="0" i="0" kern="1200">
          <a:solidFill>
            <a:schemeClr val="tx2"/>
          </a:solidFill>
          <a:latin typeface="Verdana"/>
          <a:ea typeface="ＭＳ Ｐゴシック" charset="0"/>
          <a:cs typeface="Verdana"/>
        </a:defRPr>
      </a:lvl5pPr>
      <a:lvl6pPr marL="1885766" indent="-171434" algn="l" defTabSz="342866" rtl="0" eaLnBrk="1" latinLnBrk="0" hangingPunct="1">
        <a:spcBef>
          <a:spcPct val="20000"/>
        </a:spcBef>
        <a:buFont typeface="Arial"/>
        <a:buChar char="•"/>
        <a:defRPr sz="1500" kern="1200">
          <a:solidFill>
            <a:schemeClr val="tx1"/>
          </a:solidFill>
          <a:latin typeface="+mn-lt"/>
          <a:ea typeface="+mn-ea"/>
          <a:cs typeface="+mn-cs"/>
        </a:defRPr>
      </a:lvl6pPr>
      <a:lvl7pPr marL="2228632" indent="-171434" algn="l" defTabSz="342866" rtl="0" eaLnBrk="1" latinLnBrk="0" hangingPunct="1">
        <a:spcBef>
          <a:spcPct val="20000"/>
        </a:spcBef>
        <a:buFont typeface="Arial"/>
        <a:buChar char="•"/>
        <a:defRPr sz="1500" kern="1200">
          <a:solidFill>
            <a:schemeClr val="tx1"/>
          </a:solidFill>
          <a:latin typeface="+mn-lt"/>
          <a:ea typeface="+mn-ea"/>
          <a:cs typeface="+mn-cs"/>
        </a:defRPr>
      </a:lvl7pPr>
      <a:lvl8pPr marL="2571499" indent="-171434" algn="l" defTabSz="342866" rtl="0" eaLnBrk="1" latinLnBrk="0" hangingPunct="1">
        <a:spcBef>
          <a:spcPct val="20000"/>
        </a:spcBef>
        <a:buFont typeface="Arial"/>
        <a:buChar char="•"/>
        <a:defRPr sz="1500" kern="1200">
          <a:solidFill>
            <a:schemeClr val="tx1"/>
          </a:solidFill>
          <a:latin typeface="+mn-lt"/>
          <a:ea typeface="+mn-ea"/>
          <a:cs typeface="+mn-cs"/>
        </a:defRPr>
      </a:lvl8pPr>
      <a:lvl9pPr marL="2914366" indent="-171434" algn="l" defTabSz="342866"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66" rtl="0" eaLnBrk="1" latinLnBrk="0" hangingPunct="1">
        <a:defRPr sz="1350" kern="1200">
          <a:solidFill>
            <a:schemeClr val="tx1"/>
          </a:solidFill>
          <a:latin typeface="+mn-lt"/>
          <a:ea typeface="+mn-ea"/>
          <a:cs typeface="+mn-cs"/>
        </a:defRPr>
      </a:lvl1pPr>
      <a:lvl2pPr marL="342866" algn="l" defTabSz="342866" rtl="0" eaLnBrk="1" latinLnBrk="0" hangingPunct="1">
        <a:defRPr sz="1350" kern="1200">
          <a:solidFill>
            <a:schemeClr val="tx1"/>
          </a:solidFill>
          <a:latin typeface="+mn-lt"/>
          <a:ea typeface="+mn-ea"/>
          <a:cs typeface="+mn-cs"/>
        </a:defRPr>
      </a:lvl2pPr>
      <a:lvl3pPr marL="685733" algn="l" defTabSz="342866" rtl="0" eaLnBrk="1" latinLnBrk="0" hangingPunct="1">
        <a:defRPr sz="1350" kern="1200">
          <a:solidFill>
            <a:schemeClr val="tx1"/>
          </a:solidFill>
          <a:latin typeface="+mn-lt"/>
          <a:ea typeface="+mn-ea"/>
          <a:cs typeface="+mn-cs"/>
        </a:defRPr>
      </a:lvl3pPr>
      <a:lvl4pPr marL="1028600" algn="l" defTabSz="342866" rtl="0" eaLnBrk="1" latinLnBrk="0" hangingPunct="1">
        <a:defRPr sz="1350" kern="1200">
          <a:solidFill>
            <a:schemeClr val="tx1"/>
          </a:solidFill>
          <a:latin typeface="+mn-lt"/>
          <a:ea typeface="+mn-ea"/>
          <a:cs typeface="+mn-cs"/>
        </a:defRPr>
      </a:lvl4pPr>
      <a:lvl5pPr marL="1371467" algn="l" defTabSz="342866" rtl="0" eaLnBrk="1" latinLnBrk="0" hangingPunct="1">
        <a:defRPr sz="1350" kern="1200">
          <a:solidFill>
            <a:schemeClr val="tx1"/>
          </a:solidFill>
          <a:latin typeface="+mn-lt"/>
          <a:ea typeface="+mn-ea"/>
          <a:cs typeface="+mn-cs"/>
        </a:defRPr>
      </a:lvl5pPr>
      <a:lvl6pPr marL="1714333" algn="l" defTabSz="342866" rtl="0" eaLnBrk="1" latinLnBrk="0" hangingPunct="1">
        <a:defRPr sz="1350" kern="1200">
          <a:solidFill>
            <a:schemeClr val="tx1"/>
          </a:solidFill>
          <a:latin typeface="+mn-lt"/>
          <a:ea typeface="+mn-ea"/>
          <a:cs typeface="+mn-cs"/>
        </a:defRPr>
      </a:lvl6pPr>
      <a:lvl7pPr marL="2057199" algn="l" defTabSz="342866" rtl="0" eaLnBrk="1" latinLnBrk="0" hangingPunct="1">
        <a:defRPr sz="1350" kern="1200">
          <a:solidFill>
            <a:schemeClr val="tx1"/>
          </a:solidFill>
          <a:latin typeface="+mn-lt"/>
          <a:ea typeface="+mn-ea"/>
          <a:cs typeface="+mn-cs"/>
        </a:defRPr>
      </a:lvl7pPr>
      <a:lvl8pPr marL="2400065" algn="l" defTabSz="342866" rtl="0" eaLnBrk="1" latinLnBrk="0" hangingPunct="1">
        <a:defRPr sz="1350" kern="1200">
          <a:solidFill>
            <a:schemeClr val="tx1"/>
          </a:solidFill>
          <a:latin typeface="+mn-lt"/>
          <a:ea typeface="+mn-ea"/>
          <a:cs typeface="+mn-cs"/>
        </a:defRPr>
      </a:lvl8pPr>
      <a:lvl9pPr marL="2742932" algn="l" defTabSz="342866"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47479" y="172643"/>
            <a:ext cx="8243942" cy="679647"/>
          </a:xfrm>
          <a:prstGeom prst="rect">
            <a:avLst/>
          </a:prstGeom>
          <a:noFill/>
          <a:ln>
            <a:noFill/>
          </a:ln>
          <a:extLst/>
        </p:spPr>
        <p:txBody>
          <a:bodyPr vert="horz" wrap="square" lIns="0" tIns="45716" rIns="91431" bIns="45716" numCol="1" anchor="ctr" anchorCtr="0" compatLnSpc="1">
            <a:prstTxWarp prst="textNoShape">
              <a:avLst/>
            </a:prstTxWarp>
          </a:bodyPr>
          <a:lstStyle/>
          <a:p>
            <a:pPr lvl="0"/>
            <a:r>
              <a:rPr lang="en-GB" noProof="0" smtClean="0"/>
              <a:t>Click to Edit Title</a:t>
            </a:r>
            <a:endParaRPr lang="en-GB" noProof="0"/>
          </a:p>
        </p:txBody>
      </p:sp>
      <p:sp>
        <p:nvSpPr>
          <p:cNvPr id="15" name="Text Placeholder 19"/>
          <p:cNvSpPr txBox="1">
            <a:spLocks/>
          </p:cNvSpPr>
          <p:nvPr/>
        </p:nvSpPr>
        <p:spPr>
          <a:xfrm>
            <a:off x="5086351" y="4791985"/>
            <a:ext cx="2770356" cy="101042"/>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F26334"/>
              </a:buClr>
            </a:pPr>
            <a:r>
              <a:rPr lang="en-GB" smtClean="0">
                <a:solidFill>
                  <a:srgbClr val="454545"/>
                </a:solidFill>
              </a:rPr>
              <a:t>© GS1 2017</a:t>
            </a:r>
          </a:p>
        </p:txBody>
      </p:sp>
      <p:pic>
        <p:nvPicPr>
          <p:cNvPr id="6" name="Picture 5"/>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437171" y="4646060"/>
            <a:ext cx="1312639" cy="386127"/>
          </a:xfrm>
          <a:prstGeom prst="rect">
            <a:avLst/>
          </a:prstGeom>
        </p:spPr>
      </p:pic>
      <p:sp>
        <p:nvSpPr>
          <p:cNvPr id="7" name="Slide Number Placeholder 9"/>
          <p:cNvSpPr>
            <a:spLocks noGrp="1"/>
          </p:cNvSpPr>
          <p:nvPr>
            <p:ph type="sldNum" sz="quarter" idx="4"/>
          </p:nvPr>
        </p:nvSpPr>
        <p:spPr>
          <a:xfrm>
            <a:off x="8447485" y="4759630"/>
            <a:ext cx="247535" cy="150195"/>
          </a:xfrm>
          <a:prstGeom prst="rect">
            <a:avLst/>
          </a:prstGeom>
        </p:spPr>
        <p:txBody>
          <a:bodyPr vert="horz" wrap="square" lIns="0" tIns="0" rIns="0" bIns="0" numCol="1" anchor="ctr" anchorCtr="0" compatLnSpc="1">
            <a:prstTxWarp prst="textNoShape">
              <a:avLst/>
            </a:prstTxWarp>
          </a:bodyPr>
          <a:lstStyle>
            <a:lvl1pPr algn="r">
              <a:defRPr sz="700" smtClean="0">
                <a:solidFill>
                  <a:srgbClr val="454545"/>
                </a:solidFill>
                <a:latin typeface="Verdana"/>
                <a:cs typeface="Verdana"/>
              </a:defRPr>
            </a:lvl1p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1880807079"/>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1" r:id="rId12"/>
    <p:sldLayoutId id="2147484232" r:id="rId13"/>
    <p:sldLayoutId id="2147484233" r:id="rId14"/>
    <p:sldLayoutId id="2147484234" r:id="rId15"/>
    <p:sldLayoutId id="2147484235" r:id="rId16"/>
    <p:sldLayoutId id="2147484236" r:id="rId17"/>
    <p:sldLayoutId id="2147484237" r:id="rId18"/>
    <p:sldLayoutId id="2147484238" r:id="rId19"/>
    <p:sldLayoutId id="2147484239" r:id="rId20"/>
    <p:sldLayoutId id="2147484240" r:id="rId21"/>
    <p:sldLayoutId id="2147484241" r:id="rId22"/>
    <p:sldLayoutId id="2147484242" r:id="rId23"/>
    <p:sldLayoutId id="2147484243" r:id="rId24"/>
    <p:sldLayoutId id="2147484244" r:id="rId25"/>
    <p:sldLayoutId id="2147484245" r:id="rId26"/>
    <p:sldLayoutId id="2147484246" r:id="rId27"/>
    <p:sldLayoutId id="2147484247" r:id="rId28"/>
    <p:sldLayoutId id="2147484248" r:id="rId29"/>
    <p:sldLayoutId id="2147484249" r:id="rId30"/>
    <p:sldLayoutId id="2147484250" r:id="rId31"/>
    <p:sldLayoutId id="2147484251" r:id="rId32"/>
    <p:sldLayoutId id="2147484252" r:id="rId33"/>
    <p:sldLayoutId id="2147484253" r:id="rId34"/>
  </p:sldLayoutIdLst>
  <p:transition spd="slow">
    <p:push dir="u"/>
  </p:transition>
  <p:timing>
    <p:tnLst>
      <p:par>
        <p:cTn id="1" dur="indefinite" restart="never" nodeType="tmRoot"/>
      </p:par>
    </p:tnLst>
  </p:timing>
  <p:hf hdr="0" ftr="0" dt="0"/>
  <p:txStyles>
    <p:titleStyle>
      <a:lvl1pPr algn="l" defTabSz="457155" rtl="0" eaLnBrk="1" fontAlgn="base" hangingPunct="1">
        <a:spcBef>
          <a:spcPct val="0"/>
        </a:spcBef>
        <a:spcAft>
          <a:spcPct val="0"/>
        </a:spcAft>
        <a:defRPr sz="2500" kern="1200" cap="none" spc="0">
          <a:solidFill>
            <a:schemeClr val="tx2"/>
          </a:solidFill>
          <a:latin typeface="Verdana"/>
          <a:ea typeface="ＭＳ Ｐゴシック" charset="0"/>
          <a:cs typeface="Verdana"/>
        </a:defRPr>
      </a:lvl1pPr>
      <a:lvl2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55"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310"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66"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622"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5" rtl="0" eaLnBrk="1" latinLnBrk="0" hangingPunct="1">
        <a:defRPr sz="1800" kern="1200">
          <a:solidFill>
            <a:schemeClr val="tx1"/>
          </a:solidFill>
          <a:latin typeface="+mn-lt"/>
          <a:ea typeface="+mn-ea"/>
          <a:cs typeface="+mn-cs"/>
        </a:defRPr>
      </a:lvl1pPr>
      <a:lvl2pPr marL="457155" algn="l" defTabSz="457155" rtl="0" eaLnBrk="1" latinLnBrk="0" hangingPunct="1">
        <a:defRPr sz="1800" kern="1200">
          <a:solidFill>
            <a:schemeClr val="tx1"/>
          </a:solidFill>
          <a:latin typeface="+mn-lt"/>
          <a:ea typeface="+mn-ea"/>
          <a:cs typeface="+mn-cs"/>
        </a:defRPr>
      </a:lvl2pPr>
      <a:lvl3pPr marL="914310" algn="l" defTabSz="457155" rtl="0" eaLnBrk="1" latinLnBrk="0" hangingPunct="1">
        <a:defRPr sz="1800" kern="1200">
          <a:solidFill>
            <a:schemeClr val="tx1"/>
          </a:solidFill>
          <a:latin typeface="+mn-lt"/>
          <a:ea typeface="+mn-ea"/>
          <a:cs typeface="+mn-cs"/>
        </a:defRPr>
      </a:lvl3pPr>
      <a:lvl4pPr marL="1371466" algn="l" defTabSz="457155" rtl="0" eaLnBrk="1" latinLnBrk="0" hangingPunct="1">
        <a:defRPr sz="1800" kern="1200">
          <a:solidFill>
            <a:schemeClr val="tx1"/>
          </a:solidFill>
          <a:latin typeface="+mn-lt"/>
          <a:ea typeface="+mn-ea"/>
          <a:cs typeface="+mn-cs"/>
        </a:defRPr>
      </a:lvl4pPr>
      <a:lvl5pPr marL="1828622" algn="l" defTabSz="457155" rtl="0" eaLnBrk="1" latinLnBrk="0" hangingPunct="1">
        <a:defRPr sz="1800" kern="1200">
          <a:solidFill>
            <a:schemeClr val="tx1"/>
          </a:solidFill>
          <a:latin typeface="+mn-lt"/>
          <a:ea typeface="+mn-ea"/>
          <a:cs typeface="+mn-cs"/>
        </a:defRPr>
      </a:lvl5pPr>
      <a:lvl6pPr marL="2285777" algn="l" defTabSz="457155" rtl="0" eaLnBrk="1" latinLnBrk="0" hangingPunct="1">
        <a:defRPr sz="1800" kern="1200">
          <a:solidFill>
            <a:schemeClr val="tx1"/>
          </a:solidFill>
          <a:latin typeface="+mn-lt"/>
          <a:ea typeface="+mn-ea"/>
          <a:cs typeface="+mn-cs"/>
        </a:defRPr>
      </a:lvl6pPr>
      <a:lvl7pPr marL="2742932" algn="l" defTabSz="457155" rtl="0" eaLnBrk="1" latinLnBrk="0" hangingPunct="1">
        <a:defRPr sz="1800" kern="1200">
          <a:solidFill>
            <a:schemeClr val="tx1"/>
          </a:solidFill>
          <a:latin typeface="+mn-lt"/>
          <a:ea typeface="+mn-ea"/>
          <a:cs typeface="+mn-cs"/>
        </a:defRPr>
      </a:lvl7pPr>
      <a:lvl8pPr marL="3200087" algn="l" defTabSz="457155" rtl="0" eaLnBrk="1" latinLnBrk="0" hangingPunct="1">
        <a:defRPr sz="1800" kern="1200">
          <a:solidFill>
            <a:schemeClr val="tx1"/>
          </a:solidFill>
          <a:latin typeface="+mn-lt"/>
          <a:ea typeface="+mn-ea"/>
          <a:cs typeface="+mn-cs"/>
        </a:defRPr>
      </a:lvl8pPr>
      <a:lvl9pPr marL="3657243" algn="l" defTabSz="45715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47479" y="172643"/>
            <a:ext cx="8243942" cy="679647"/>
          </a:xfrm>
          <a:prstGeom prst="rect">
            <a:avLst/>
          </a:prstGeom>
          <a:noFill/>
          <a:ln>
            <a:noFill/>
          </a:ln>
          <a:extLst/>
        </p:spPr>
        <p:txBody>
          <a:bodyPr vert="horz" wrap="square" lIns="0" tIns="45716" rIns="91431" bIns="45716" numCol="1" anchor="ctr" anchorCtr="0" compatLnSpc="1">
            <a:prstTxWarp prst="textNoShape">
              <a:avLst/>
            </a:prstTxWarp>
          </a:bodyPr>
          <a:lstStyle/>
          <a:p>
            <a:pPr lvl="0"/>
            <a:r>
              <a:rPr lang="fa-IR" b="1" dirty="0" smtClean="0">
                <a:cs typeface="B Roya" pitchFamily="2" charset="-78"/>
              </a:rPr>
              <a:t>براي ويرايش عنوان كليك كنيد</a:t>
            </a:r>
            <a:endParaRPr lang="en-GB" noProof="0" dirty="0"/>
          </a:p>
        </p:txBody>
      </p:sp>
      <p:sp>
        <p:nvSpPr>
          <p:cNvPr id="15" name="Text Placeholder 19"/>
          <p:cNvSpPr txBox="1">
            <a:spLocks/>
          </p:cNvSpPr>
          <p:nvPr/>
        </p:nvSpPr>
        <p:spPr>
          <a:xfrm>
            <a:off x="5086351" y="4791985"/>
            <a:ext cx="2770356" cy="101042"/>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GB" noProof="0" dirty="0" smtClean="0">
                <a:solidFill>
                  <a:srgbClr val="454545"/>
                </a:solidFill>
              </a:rPr>
              <a:t>© GS1</a:t>
            </a:r>
            <a:r>
              <a:rPr lang="fa-IR" noProof="0" dirty="0" smtClean="0">
                <a:solidFill>
                  <a:srgbClr val="454545"/>
                </a:solidFill>
              </a:rPr>
              <a:t> </a:t>
            </a:r>
            <a:r>
              <a:rPr lang="en-US" noProof="0" dirty="0" smtClean="0">
                <a:solidFill>
                  <a:srgbClr val="454545"/>
                </a:solidFill>
              </a:rPr>
              <a:t>Iran</a:t>
            </a:r>
            <a:r>
              <a:rPr lang="en-US" baseline="0" noProof="0" dirty="0" smtClean="0">
                <a:solidFill>
                  <a:srgbClr val="454545"/>
                </a:solidFill>
              </a:rPr>
              <a:t> </a:t>
            </a:r>
            <a:r>
              <a:rPr lang="en-GB" noProof="0" dirty="0" smtClean="0">
                <a:solidFill>
                  <a:srgbClr val="454545"/>
                </a:solidFill>
              </a:rPr>
              <a:t>2016</a:t>
            </a:r>
          </a:p>
        </p:txBody>
      </p:sp>
      <p:pic>
        <p:nvPicPr>
          <p:cNvPr id="6" name="Picture 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37171" y="4646132"/>
            <a:ext cx="1312639" cy="385983"/>
          </a:xfrm>
          <a:prstGeom prst="rect">
            <a:avLst/>
          </a:prstGeom>
        </p:spPr>
      </p:pic>
      <p:sp>
        <p:nvSpPr>
          <p:cNvPr id="7" name="Slide Number Placeholder 9"/>
          <p:cNvSpPr>
            <a:spLocks noGrp="1"/>
          </p:cNvSpPr>
          <p:nvPr>
            <p:ph type="sldNum" sz="quarter" idx="4"/>
          </p:nvPr>
        </p:nvSpPr>
        <p:spPr>
          <a:xfrm>
            <a:off x="8447485" y="4759630"/>
            <a:ext cx="247535" cy="150195"/>
          </a:xfrm>
          <a:prstGeom prst="rect">
            <a:avLst/>
          </a:prstGeom>
        </p:spPr>
        <p:txBody>
          <a:bodyPr vert="horz" wrap="square" lIns="0" tIns="0" rIns="0" bIns="0" numCol="1" anchor="ctr" anchorCtr="0" compatLnSpc="1">
            <a:prstTxWarp prst="textNoShape">
              <a:avLst/>
            </a:prstTxWarp>
          </a:bodyPr>
          <a:lstStyle>
            <a:lvl1pPr algn="r">
              <a:defRPr sz="700" smtClean="0">
                <a:solidFill>
                  <a:srgbClr val="454545"/>
                </a:solidFill>
                <a:latin typeface="Verdana"/>
                <a:cs typeface="Verdana"/>
              </a:defRPr>
            </a:lvl1p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8" name="TextBox 7"/>
          <p:cNvSpPr txBox="1"/>
          <p:nvPr userDrawn="1"/>
        </p:nvSpPr>
        <p:spPr>
          <a:xfrm>
            <a:off x="3733106" y="4667250"/>
            <a:ext cx="1676400" cy="276999"/>
          </a:xfrm>
          <a:prstGeom prst="rect">
            <a:avLst/>
          </a:prstGeom>
          <a:solidFill>
            <a:schemeClr val="bg1"/>
          </a:solidFill>
        </p:spPr>
        <p:txBody>
          <a:bodyPr wrap="square" rtlCol="0">
            <a:spAutoFit/>
          </a:bodyPr>
          <a:lstStyle/>
          <a:p>
            <a:pPr algn="ctr"/>
            <a:r>
              <a:rPr lang="fa-IR" sz="1200" b="1" dirty="0" smtClean="0">
                <a:solidFill>
                  <a:srgbClr val="888B8D"/>
                </a:solidFill>
                <a:cs typeface="B Roya" pitchFamily="2" charset="-78"/>
              </a:rPr>
              <a:t>زبان جهاني</a:t>
            </a:r>
            <a:r>
              <a:rPr lang="fa-IR" sz="1200" b="1" baseline="0" dirty="0" smtClean="0">
                <a:solidFill>
                  <a:srgbClr val="888B8D"/>
                </a:solidFill>
                <a:cs typeface="B Roya" pitchFamily="2" charset="-78"/>
              </a:rPr>
              <a:t> كسب و كار</a:t>
            </a:r>
            <a:endParaRPr lang="en-US" sz="1200" b="1" dirty="0">
              <a:solidFill>
                <a:srgbClr val="888B8D"/>
              </a:solidFill>
              <a:cs typeface="B Roya" pitchFamily="2" charset="-78"/>
            </a:endParaRPr>
          </a:p>
        </p:txBody>
      </p:sp>
    </p:spTree>
    <p:extLst>
      <p:ext uri="{BB962C8B-B14F-4D97-AF65-F5344CB8AC3E}">
        <p14:creationId xmlns:p14="http://schemas.microsoft.com/office/powerpoint/2010/main" val="2454644457"/>
      </p:ext>
    </p:extLst>
  </p:cSld>
  <p:clrMap bg1="lt1" tx1="dk1" bg2="lt2" tx2="dk2" accent1="accent1" accent2="accent2" accent3="accent3" accent4="accent4" accent5="accent5" accent6="accent6" hlink="hlink" folHlink="folHlink"/>
  <p:sldLayoutIdLst>
    <p:sldLayoutId id="2147483855" r:id="rId1"/>
    <p:sldLayoutId id="2147483812" r:id="rId2"/>
    <p:sldLayoutId id="2147483813" r:id="rId3"/>
    <p:sldLayoutId id="2147483856" r:id="rId4"/>
    <p:sldLayoutId id="2147483857"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9" r:id="rId14"/>
    <p:sldLayoutId id="2147483824" r:id="rId15"/>
    <p:sldLayoutId id="2147483826" r:id="rId16"/>
    <p:sldLayoutId id="2147483827" r:id="rId17"/>
    <p:sldLayoutId id="2147483828" r:id="rId18"/>
    <p:sldLayoutId id="2147483858" r:id="rId19"/>
  </p:sldLayoutIdLst>
  <p:transition spd="slow">
    <p:push dir="u"/>
  </p:transition>
  <p:timing>
    <p:tnLst>
      <p:par>
        <p:cTn id="1" dur="indefinite" restart="never" nodeType="tmRoot"/>
      </p:par>
    </p:tnLst>
  </p:timing>
  <p:hf hdr="0" ftr="0" dt="0"/>
  <p:txStyles>
    <p:titleStyle>
      <a:lvl1pPr algn="r" defTabSz="457155" rtl="1" eaLnBrk="1" fontAlgn="base" hangingPunct="1">
        <a:spcBef>
          <a:spcPct val="0"/>
        </a:spcBef>
        <a:spcAft>
          <a:spcPct val="0"/>
        </a:spcAft>
        <a:defRPr sz="2500" kern="1200" cap="none" spc="0">
          <a:solidFill>
            <a:schemeClr val="tx2"/>
          </a:solidFill>
          <a:latin typeface="Verdana"/>
          <a:ea typeface="ＭＳ Ｐゴシック" charset="0"/>
          <a:cs typeface="B Roya" pitchFamily="2" charset="-78"/>
        </a:defRPr>
      </a:lvl1pPr>
      <a:lvl2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55"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310"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66"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622"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5" rtl="0" eaLnBrk="1" latinLnBrk="0" hangingPunct="1">
        <a:defRPr sz="1800" kern="1200">
          <a:solidFill>
            <a:schemeClr val="tx1"/>
          </a:solidFill>
          <a:latin typeface="+mn-lt"/>
          <a:ea typeface="+mn-ea"/>
          <a:cs typeface="+mn-cs"/>
        </a:defRPr>
      </a:lvl1pPr>
      <a:lvl2pPr marL="457155" algn="l" defTabSz="457155" rtl="0" eaLnBrk="1" latinLnBrk="0" hangingPunct="1">
        <a:defRPr sz="1800" kern="1200">
          <a:solidFill>
            <a:schemeClr val="tx1"/>
          </a:solidFill>
          <a:latin typeface="+mn-lt"/>
          <a:ea typeface="+mn-ea"/>
          <a:cs typeface="+mn-cs"/>
        </a:defRPr>
      </a:lvl2pPr>
      <a:lvl3pPr marL="914310" algn="l" defTabSz="457155" rtl="0" eaLnBrk="1" latinLnBrk="0" hangingPunct="1">
        <a:defRPr sz="1800" kern="1200">
          <a:solidFill>
            <a:schemeClr val="tx1"/>
          </a:solidFill>
          <a:latin typeface="+mn-lt"/>
          <a:ea typeface="+mn-ea"/>
          <a:cs typeface="+mn-cs"/>
        </a:defRPr>
      </a:lvl3pPr>
      <a:lvl4pPr marL="1371466" algn="l" defTabSz="457155" rtl="0" eaLnBrk="1" latinLnBrk="0" hangingPunct="1">
        <a:defRPr sz="1800" kern="1200">
          <a:solidFill>
            <a:schemeClr val="tx1"/>
          </a:solidFill>
          <a:latin typeface="+mn-lt"/>
          <a:ea typeface="+mn-ea"/>
          <a:cs typeface="+mn-cs"/>
        </a:defRPr>
      </a:lvl4pPr>
      <a:lvl5pPr marL="1828622" algn="l" defTabSz="457155" rtl="0" eaLnBrk="1" latinLnBrk="0" hangingPunct="1">
        <a:defRPr sz="1800" kern="1200">
          <a:solidFill>
            <a:schemeClr val="tx1"/>
          </a:solidFill>
          <a:latin typeface="+mn-lt"/>
          <a:ea typeface="+mn-ea"/>
          <a:cs typeface="+mn-cs"/>
        </a:defRPr>
      </a:lvl5pPr>
      <a:lvl6pPr marL="2285777" algn="l" defTabSz="457155" rtl="0" eaLnBrk="1" latinLnBrk="0" hangingPunct="1">
        <a:defRPr sz="1800" kern="1200">
          <a:solidFill>
            <a:schemeClr val="tx1"/>
          </a:solidFill>
          <a:latin typeface="+mn-lt"/>
          <a:ea typeface="+mn-ea"/>
          <a:cs typeface="+mn-cs"/>
        </a:defRPr>
      </a:lvl6pPr>
      <a:lvl7pPr marL="2742932" algn="l" defTabSz="457155" rtl="0" eaLnBrk="1" latinLnBrk="0" hangingPunct="1">
        <a:defRPr sz="1800" kern="1200">
          <a:solidFill>
            <a:schemeClr val="tx1"/>
          </a:solidFill>
          <a:latin typeface="+mn-lt"/>
          <a:ea typeface="+mn-ea"/>
          <a:cs typeface="+mn-cs"/>
        </a:defRPr>
      </a:lvl7pPr>
      <a:lvl8pPr marL="3200087" algn="l" defTabSz="457155" rtl="0" eaLnBrk="1" latinLnBrk="0" hangingPunct="1">
        <a:defRPr sz="1800" kern="1200">
          <a:solidFill>
            <a:schemeClr val="tx1"/>
          </a:solidFill>
          <a:latin typeface="+mn-lt"/>
          <a:ea typeface="+mn-ea"/>
          <a:cs typeface="+mn-cs"/>
        </a:defRPr>
      </a:lvl8pPr>
      <a:lvl9pPr marL="3657243" algn="l" defTabSz="45715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6" name="Text Placeholder 19"/>
          <p:cNvSpPr txBox="1">
            <a:spLocks/>
          </p:cNvSpPr>
          <p:nvPr/>
        </p:nvSpPr>
        <p:spPr>
          <a:xfrm>
            <a:off x="5086351" y="4791985"/>
            <a:ext cx="2770356" cy="101042"/>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GB" noProof="0" dirty="0" smtClean="0">
                <a:solidFill>
                  <a:srgbClr val="454545"/>
                </a:solidFill>
              </a:rPr>
              <a:t>© GS1 Iran</a:t>
            </a:r>
            <a:r>
              <a:rPr lang="en-GB" baseline="0" noProof="0" dirty="0" smtClean="0">
                <a:solidFill>
                  <a:srgbClr val="454545"/>
                </a:solidFill>
              </a:rPr>
              <a:t> </a:t>
            </a:r>
            <a:r>
              <a:rPr lang="en-GB" noProof="0" dirty="0" smtClean="0">
                <a:solidFill>
                  <a:srgbClr val="454545"/>
                </a:solidFill>
              </a:rPr>
              <a:t>2016</a:t>
            </a:r>
          </a:p>
        </p:txBody>
      </p:sp>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7171" y="4646132"/>
            <a:ext cx="1312639" cy="385983"/>
          </a:xfrm>
          <a:prstGeom prst="rect">
            <a:avLst/>
          </a:prstGeom>
        </p:spPr>
      </p:pic>
      <p:sp>
        <p:nvSpPr>
          <p:cNvPr id="9" name="Slide Number Placeholder 9"/>
          <p:cNvSpPr>
            <a:spLocks noGrp="1"/>
          </p:cNvSpPr>
          <p:nvPr>
            <p:ph type="sldNum" sz="quarter" idx="4"/>
          </p:nvPr>
        </p:nvSpPr>
        <p:spPr>
          <a:xfrm>
            <a:off x="8447485" y="4759630"/>
            <a:ext cx="247535" cy="150195"/>
          </a:xfrm>
          <a:prstGeom prst="rect">
            <a:avLst/>
          </a:prstGeom>
        </p:spPr>
        <p:txBody>
          <a:bodyPr vert="horz" wrap="square" lIns="0" tIns="0" rIns="0" bIns="0" numCol="1" anchor="ctr" anchorCtr="0" compatLnSpc="1">
            <a:prstTxWarp prst="textNoShape">
              <a:avLst/>
            </a:prstTxWarp>
          </a:bodyPr>
          <a:lstStyle>
            <a:lvl1pPr algn="r">
              <a:defRPr sz="700" smtClean="0">
                <a:solidFill>
                  <a:srgbClr val="454545"/>
                </a:solidFill>
                <a:latin typeface="Verdana"/>
                <a:cs typeface="Verdana"/>
              </a:defRPr>
            </a:lvl1p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4211020604"/>
      </p:ext>
    </p:extLst>
  </p:cSld>
  <p:clrMap bg1="lt1" tx1="dk1" bg2="lt2" tx2="dk2" accent1="accent1" accent2="accent2" accent3="accent3" accent4="accent4" accent5="accent5" accent6="accent6" hlink="hlink" folHlink="folHlink"/>
  <p:sldLayoutIdLst>
    <p:sldLayoutId id="2147483722" r:id="rId1"/>
    <p:sldLayoutId id="2147483727" r:id="rId2"/>
    <p:sldLayoutId id="2147483793" r:id="rId3"/>
    <p:sldLayoutId id="2147483796" r:id="rId4"/>
    <p:sldLayoutId id="2147483794" r:id="rId5"/>
    <p:sldLayoutId id="2147483797" r:id="rId6"/>
    <p:sldLayoutId id="2147483859" r:id="rId7"/>
  </p:sldLayoutIdLst>
  <p:transition spd="slow">
    <p:push dir="u"/>
  </p:transition>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6100" y="172642"/>
            <a:ext cx="8058151" cy="679647"/>
          </a:xfrm>
          <a:prstGeom prst="rect">
            <a:avLst/>
          </a:prstGeom>
          <a:noFill/>
          <a:ln>
            <a:noFill/>
          </a:ln>
          <a:extLst/>
        </p:spPr>
        <p:txBody>
          <a:bodyPr vert="horz" wrap="square" lIns="0" tIns="45716" rIns="91431" bIns="45716" numCol="1" anchor="ctr" anchorCtr="0" compatLnSpc="1">
            <a:prstTxWarp prst="textNoShape">
              <a:avLst/>
            </a:prstTxWarp>
          </a:bodyPr>
          <a:lstStyle/>
          <a:p>
            <a:pPr lvl="0"/>
            <a:r>
              <a:rPr lang="en-GB" noProof="0" smtClean="0"/>
              <a:t>Click to Edit Title</a:t>
            </a:r>
            <a:endParaRPr lang="en-GB" noProof="0"/>
          </a:p>
        </p:txBody>
      </p:sp>
      <p:sp>
        <p:nvSpPr>
          <p:cNvPr id="15" name="Text Placeholder 19"/>
          <p:cNvSpPr txBox="1">
            <a:spLocks/>
          </p:cNvSpPr>
          <p:nvPr/>
        </p:nvSpPr>
        <p:spPr>
          <a:xfrm>
            <a:off x="5700187" y="4811035"/>
            <a:ext cx="2300813" cy="101042"/>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rtl="1">
              <a:buClr>
                <a:srgbClr val="F26334"/>
              </a:buClr>
            </a:pPr>
            <a:r>
              <a:rPr lang="fa-IR" sz="600" dirty="0" smtClean="0">
                <a:solidFill>
                  <a:srgbClr val="454545"/>
                </a:solidFill>
                <a:cs typeface="B Nazanin" pitchFamily="2" charset="-78"/>
              </a:rPr>
              <a:t>تمامي حقوق براي </a:t>
            </a:r>
            <a:r>
              <a:rPr lang="en-GB" sz="600" dirty="0" smtClean="0">
                <a:solidFill>
                  <a:srgbClr val="454545"/>
                </a:solidFill>
                <a:cs typeface="B Nazanin" pitchFamily="2" charset="-78"/>
              </a:rPr>
              <a:t>GS1 </a:t>
            </a:r>
            <a:r>
              <a:rPr lang="en-US" sz="600" dirty="0" smtClean="0">
                <a:solidFill>
                  <a:srgbClr val="454545"/>
                </a:solidFill>
                <a:cs typeface="B Nazanin" pitchFamily="2" charset="-78"/>
              </a:rPr>
              <a:t>Iran </a:t>
            </a:r>
            <a:r>
              <a:rPr lang="fa-IR" sz="600" dirty="0" smtClean="0">
                <a:solidFill>
                  <a:srgbClr val="454545"/>
                </a:solidFill>
                <a:cs typeface="B Nazanin" pitchFamily="2" charset="-78"/>
              </a:rPr>
              <a:t> محفوظ است. </a:t>
            </a:r>
            <a:r>
              <a:rPr lang="en-GB" sz="600" dirty="0" smtClean="0">
                <a:solidFill>
                  <a:srgbClr val="454545"/>
                </a:solidFill>
                <a:cs typeface="B Nazanin" pitchFamily="2" charset="-78"/>
              </a:rPr>
              <a:t>©2015</a:t>
            </a:r>
          </a:p>
        </p:txBody>
      </p:sp>
      <p:pic>
        <p:nvPicPr>
          <p:cNvPr id="6" name="Picture 5"/>
          <p:cNvPicPr>
            <a:picLocks noChangeAspect="1"/>
          </p:cNvPicPr>
          <p:nvPr/>
        </p:nvPicPr>
        <p:blipFill>
          <a:blip r:embed="rId22" cstate="print"/>
          <a:stretch>
            <a:fillRect/>
          </a:stretch>
        </p:blipFill>
        <p:spPr>
          <a:xfrm>
            <a:off x="529244" y="4682281"/>
            <a:ext cx="1511999" cy="333454"/>
          </a:xfrm>
          <a:prstGeom prst="rect">
            <a:avLst/>
          </a:prstGeom>
        </p:spPr>
      </p:pic>
      <p:sp>
        <p:nvSpPr>
          <p:cNvPr id="7" name="Slide Number Placeholder 9"/>
          <p:cNvSpPr>
            <a:spLocks noGrp="1"/>
          </p:cNvSpPr>
          <p:nvPr>
            <p:ph type="sldNum" sz="quarter" idx="4"/>
          </p:nvPr>
        </p:nvSpPr>
        <p:spPr>
          <a:xfrm>
            <a:off x="8356552" y="4762804"/>
            <a:ext cx="247535" cy="150195"/>
          </a:xfrm>
          <a:prstGeom prst="rect">
            <a:avLst/>
          </a:prstGeom>
        </p:spPr>
        <p:txBody>
          <a:bodyPr vert="horz" wrap="square" lIns="0" tIns="0" rIns="0" bIns="0" numCol="1" anchor="ctr" anchorCtr="0" compatLnSpc="1">
            <a:prstTxWarp prst="textNoShape">
              <a:avLst/>
            </a:prstTxWarp>
          </a:bodyPr>
          <a:lstStyle>
            <a:lvl1pPr algn="r">
              <a:defRPr sz="600" smtClean="0">
                <a:solidFill>
                  <a:srgbClr val="454545"/>
                </a:solidFill>
                <a:latin typeface="Verdana"/>
                <a:cs typeface="Verdana"/>
              </a:defRPr>
            </a:lvl1p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2268868281"/>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 id="2147483876" r:id="rId16"/>
    <p:sldLayoutId id="2147483877" r:id="rId17"/>
    <p:sldLayoutId id="2147483878" r:id="rId18"/>
    <p:sldLayoutId id="2147483879" r:id="rId19"/>
  </p:sldLayoutIdLst>
  <p:transition spd="slow">
    <p:push dir="u"/>
  </p:transition>
  <p:timing>
    <p:tnLst>
      <p:par>
        <p:cTn id="1" dur="indefinite" restart="never" nodeType="tmRoot"/>
      </p:par>
    </p:tnLst>
  </p:timing>
  <p:hf hdr="0" ftr="0" dt="0"/>
  <p:txStyles>
    <p:titleStyle>
      <a:lvl1pPr algn="l" defTabSz="342866" rtl="0" eaLnBrk="1" fontAlgn="base" hangingPunct="1">
        <a:spcBef>
          <a:spcPct val="0"/>
        </a:spcBef>
        <a:spcAft>
          <a:spcPct val="0"/>
        </a:spcAft>
        <a:defRPr sz="2100" kern="1200" cap="none" spc="0">
          <a:solidFill>
            <a:schemeClr val="tx2"/>
          </a:solidFill>
          <a:latin typeface="Verdana"/>
          <a:ea typeface="ＭＳ Ｐゴシック" charset="0"/>
          <a:cs typeface="Verdana"/>
        </a:defRPr>
      </a:lvl1pPr>
      <a:lvl2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2pPr>
      <a:lvl3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3pPr>
      <a:lvl4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4pPr>
      <a:lvl5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5pPr>
      <a:lvl6pPr marL="342866"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6pPr>
      <a:lvl7pPr marL="685733"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7pPr>
      <a:lvl8pPr marL="1028600"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8pPr>
      <a:lvl9pPr marL="1371467"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9pPr>
    </p:titleStyle>
    <p:bodyStyle>
      <a:lvl1pPr marL="270000" marR="0" indent="-214313" algn="l" defTabSz="342866" rtl="0" eaLnBrk="1" fontAlgn="base" latinLnBrk="0" hangingPunct="1">
        <a:lnSpc>
          <a:spcPct val="110000"/>
        </a:lnSpc>
        <a:spcBef>
          <a:spcPts val="300"/>
        </a:spcBef>
        <a:spcAft>
          <a:spcPct val="0"/>
        </a:spcAft>
        <a:buClr>
          <a:schemeClr val="accent1"/>
        </a:buClr>
        <a:buSzTx/>
        <a:buFont typeface="Arial"/>
        <a:buChar char="•"/>
        <a:tabLst/>
        <a:defRPr sz="1275" b="0" i="0" kern="1200" baseline="0">
          <a:solidFill>
            <a:schemeClr val="tx2"/>
          </a:solidFill>
          <a:latin typeface="Verdana"/>
          <a:ea typeface="ＭＳ Ｐゴシック" charset="0"/>
          <a:cs typeface="Verdana"/>
        </a:defRPr>
      </a:lvl1pPr>
      <a:lvl2pPr marL="418500" marR="0" indent="-214313" algn="l" defTabSz="342866" rtl="0" eaLnBrk="1" fontAlgn="base" latinLnBrk="0" hangingPunct="1">
        <a:lnSpc>
          <a:spcPct val="110000"/>
        </a:lnSpc>
        <a:spcBef>
          <a:spcPts val="300"/>
        </a:spcBef>
        <a:spcAft>
          <a:spcPct val="0"/>
        </a:spcAft>
        <a:buClr>
          <a:schemeClr val="accent1"/>
        </a:buClr>
        <a:buSzTx/>
        <a:buFont typeface="Lucida Grande"/>
        <a:buChar char="­"/>
        <a:tabLst/>
        <a:defRPr sz="1275" b="0" i="0" kern="1200">
          <a:solidFill>
            <a:schemeClr val="tx2"/>
          </a:solidFill>
          <a:latin typeface="Verdana"/>
          <a:ea typeface="ＭＳ Ｐゴシック" charset="0"/>
          <a:cs typeface="Verdana"/>
        </a:defRPr>
      </a:lvl2pPr>
      <a:lvl3pPr marL="618300" indent="-214313" algn="l" defTabSz="342866" rtl="0" eaLnBrk="1" fontAlgn="base" hangingPunct="1">
        <a:lnSpc>
          <a:spcPct val="110000"/>
        </a:lnSpc>
        <a:spcBef>
          <a:spcPts val="300"/>
        </a:spcBef>
        <a:spcAft>
          <a:spcPct val="0"/>
        </a:spcAft>
        <a:buClr>
          <a:schemeClr val="accent1"/>
        </a:buClr>
        <a:buFont typeface="Arial"/>
        <a:buChar char="•"/>
        <a:defRPr sz="1275" b="0" i="0" kern="1200">
          <a:solidFill>
            <a:schemeClr val="tx2"/>
          </a:solidFill>
          <a:latin typeface="Verdana"/>
          <a:ea typeface="ＭＳ Ｐゴシック" charset="0"/>
          <a:cs typeface="Verdana"/>
        </a:defRPr>
      </a:lvl3pPr>
      <a:lvl4pPr marL="788400" indent="-171434" algn="l" defTabSz="342866" rtl="0" eaLnBrk="1" fontAlgn="base" hangingPunct="1">
        <a:lnSpc>
          <a:spcPct val="110000"/>
        </a:lnSpc>
        <a:spcBef>
          <a:spcPts val="300"/>
        </a:spcBef>
        <a:spcAft>
          <a:spcPct val="0"/>
        </a:spcAft>
        <a:buClr>
          <a:schemeClr val="accent1"/>
        </a:buClr>
        <a:buFont typeface="Lucida Grande"/>
        <a:buChar char="­"/>
        <a:defRPr sz="1275" b="0" i="0" kern="1200">
          <a:solidFill>
            <a:schemeClr val="tx2"/>
          </a:solidFill>
          <a:latin typeface="Verdana"/>
          <a:ea typeface="ＭＳ Ｐゴシック" charset="0"/>
          <a:cs typeface="Verdana"/>
        </a:defRPr>
      </a:lvl4pPr>
      <a:lvl5pPr marL="950400" indent="-171434" algn="l" defTabSz="342866" rtl="0" eaLnBrk="1" fontAlgn="base" hangingPunct="1">
        <a:lnSpc>
          <a:spcPct val="110000"/>
        </a:lnSpc>
        <a:spcBef>
          <a:spcPts val="300"/>
        </a:spcBef>
        <a:spcAft>
          <a:spcPct val="0"/>
        </a:spcAft>
        <a:buClr>
          <a:schemeClr val="accent1"/>
        </a:buClr>
        <a:buSzPct val="100000"/>
        <a:buFont typeface="Arial"/>
        <a:buChar char="•"/>
        <a:defRPr sz="1275" b="0" i="0" kern="1200">
          <a:solidFill>
            <a:schemeClr val="tx2"/>
          </a:solidFill>
          <a:latin typeface="Verdana"/>
          <a:ea typeface="ＭＳ Ｐゴシック" charset="0"/>
          <a:cs typeface="Verdana"/>
        </a:defRPr>
      </a:lvl5pPr>
      <a:lvl6pPr marL="1885766" indent="-171434" algn="l" defTabSz="342866" rtl="0" eaLnBrk="1" latinLnBrk="0" hangingPunct="1">
        <a:spcBef>
          <a:spcPct val="20000"/>
        </a:spcBef>
        <a:buFont typeface="Arial"/>
        <a:buChar char="•"/>
        <a:defRPr sz="1500" kern="1200">
          <a:solidFill>
            <a:schemeClr val="tx1"/>
          </a:solidFill>
          <a:latin typeface="+mn-lt"/>
          <a:ea typeface="+mn-ea"/>
          <a:cs typeface="+mn-cs"/>
        </a:defRPr>
      </a:lvl6pPr>
      <a:lvl7pPr marL="2228632" indent="-171434" algn="l" defTabSz="342866" rtl="0" eaLnBrk="1" latinLnBrk="0" hangingPunct="1">
        <a:spcBef>
          <a:spcPct val="20000"/>
        </a:spcBef>
        <a:buFont typeface="Arial"/>
        <a:buChar char="•"/>
        <a:defRPr sz="1500" kern="1200">
          <a:solidFill>
            <a:schemeClr val="tx1"/>
          </a:solidFill>
          <a:latin typeface="+mn-lt"/>
          <a:ea typeface="+mn-ea"/>
          <a:cs typeface="+mn-cs"/>
        </a:defRPr>
      </a:lvl7pPr>
      <a:lvl8pPr marL="2571499" indent="-171434" algn="l" defTabSz="342866" rtl="0" eaLnBrk="1" latinLnBrk="0" hangingPunct="1">
        <a:spcBef>
          <a:spcPct val="20000"/>
        </a:spcBef>
        <a:buFont typeface="Arial"/>
        <a:buChar char="•"/>
        <a:defRPr sz="1500" kern="1200">
          <a:solidFill>
            <a:schemeClr val="tx1"/>
          </a:solidFill>
          <a:latin typeface="+mn-lt"/>
          <a:ea typeface="+mn-ea"/>
          <a:cs typeface="+mn-cs"/>
        </a:defRPr>
      </a:lvl8pPr>
      <a:lvl9pPr marL="2914366" indent="-171434" algn="l" defTabSz="342866"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66" rtl="0" eaLnBrk="1" latinLnBrk="0" hangingPunct="1">
        <a:defRPr sz="1350" kern="1200">
          <a:solidFill>
            <a:schemeClr val="tx1"/>
          </a:solidFill>
          <a:latin typeface="+mn-lt"/>
          <a:ea typeface="+mn-ea"/>
          <a:cs typeface="+mn-cs"/>
        </a:defRPr>
      </a:lvl1pPr>
      <a:lvl2pPr marL="342866" algn="l" defTabSz="342866" rtl="0" eaLnBrk="1" latinLnBrk="0" hangingPunct="1">
        <a:defRPr sz="1350" kern="1200">
          <a:solidFill>
            <a:schemeClr val="tx1"/>
          </a:solidFill>
          <a:latin typeface="+mn-lt"/>
          <a:ea typeface="+mn-ea"/>
          <a:cs typeface="+mn-cs"/>
        </a:defRPr>
      </a:lvl2pPr>
      <a:lvl3pPr marL="685733" algn="l" defTabSz="342866" rtl="0" eaLnBrk="1" latinLnBrk="0" hangingPunct="1">
        <a:defRPr sz="1350" kern="1200">
          <a:solidFill>
            <a:schemeClr val="tx1"/>
          </a:solidFill>
          <a:latin typeface="+mn-lt"/>
          <a:ea typeface="+mn-ea"/>
          <a:cs typeface="+mn-cs"/>
        </a:defRPr>
      </a:lvl3pPr>
      <a:lvl4pPr marL="1028600" algn="l" defTabSz="342866" rtl="0" eaLnBrk="1" latinLnBrk="0" hangingPunct="1">
        <a:defRPr sz="1350" kern="1200">
          <a:solidFill>
            <a:schemeClr val="tx1"/>
          </a:solidFill>
          <a:latin typeface="+mn-lt"/>
          <a:ea typeface="+mn-ea"/>
          <a:cs typeface="+mn-cs"/>
        </a:defRPr>
      </a:lvl4pPr>
      <a:lvl5pPr marL="1371467" algn="l" defTabSz="342866" rtl="0" eaLnBrk="1" latinLnBrk="0" hangingPunct="1">
        <a:defRPr sz="1350" kern="1200">
          <a:solidFill>
            <a:schemeClr val="tx1"/>
          </a:solidFill>
          <a:latin typeface="+mn-lt"/>
          <a:ea typeface="+mn-ea"/>
          <a:cs typeface="+mn-cs"/>
        </a:defRPr>
      </a:lvl5pPr>
      <a:lvl6pPr marL="1714333" algn="l" defTabSz="342866" rtl="0" eaLnBrk="1" latinLnBrk="0" hangingPunct="1">
        <a:defRPr sz="1350" kern="1200">
          <a:solidFill>
            <a:schemeClr val="tx1"/>
          </a:solidFill>
          <a:latin typeface="+mn-lt"/>
          <a:ea typeface="+mn-ea"/>
          <a:cs typeface="+mn-cs"/>
        </a:defRPr>
      </a:lvl6pPr>
      <a:lvl7pPr marL="2057199" algn="l" defTabSz="342866" rtl="0" eaLnBrk="1" latinLnBrk="0" hangingPunct="1">
        <a:defRPr sz="1350" kern="1200">
          <a:solidFill>
            <a:schemeClr val="tx1"/>
          </a:solidFill>
          <a:latin typeface="+mn-lt"/>
          <a:ea typeface="+mn-ea"/>
          <a:cs typeface="+mn-cs"/>
        </a:defRPr>
      </a:lvl7pPr>
      <a:lvl8pPr marL="2400065" algn="l" defTabSz="342866" rtl="0" eaLnBrk="1" latinLnBrk="0" hangingPunct="1">
        <a:defRPr sz="1350" kern="1200">
          <a:solidFill>
            <a:schemeClr val="tx1"/>
          </a:solidFill>
          <a:latin typeface="+mn-lt"/>
          <a:ea typeface="+mn-ea"/>
          <a:cs typeface="+mn-cs"/>
        </a:defRPr>
      </a:lvl8pPr>
      <a:lvl9pPr marL="2742932" algn="l" defTabSz="342866"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6100" y="172642"/>
            <a:ext cx="8058151" cy="679647"/>
          </a:xfrm>
          <a:prstGeom prst="rect">
            <a:avLst/>
          </a:prstGeom>
          <a:noFill/>
          <a:ln>
            <a:noFill/>
          </a:ln>
          <a:extLst/>
        </p:spPr>
        <p:txBody>
          <a:bodyPr vert="horz" wrap="square" lIns="0" tIns="45716" rIns="91431" bIns="45716" numCol="1" anchor="ctr" anchorCtr="0" compatLnSpc="1">
            <a:prstTxWarp prst="textNoShape">
              <a:avLst/>
            </a:prstTxWarp>
          </a:bodyPr>
          <a:lstStyle/>
          <a:p>
            <a:pPr lvl="0"/>
            <a:r>
              <a:rPr lang="en-GB" noProof="0" smtClean="0"/>
              <a:t>Click to Edit Title</a:t>
            </a:r>
            <a:endParaRPr lang="en-GB" noProof="0"/>
          </a:p>
        </p:txBody>
      </p:sp>
      <p:sp>
        <p:nvSpPr>
          <p:cNvPr id="15" name="Text Placeholder 19"/>
          <p:cNvSpPr txBox="1">
            <a:spLocks/>
          </p:cNvSpPr>
          <p:nvPr/>
        </p:nvSpPr>
        <p:spPr>
          <a:xfrm>
            <a:off x="5700187" y="4811035"/>
            <a:ext cx="2300813" cy="101042"/>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rtl="1">
              <a:buClr>
                <a:srgbClr val="F26334"/>
              </a:buClr>
            </a:pPr>
            <a:r>
              <a:rPr lang="fa-IR" sz="600" dirty="0" smtClean="0">
                <a:solidFill>
                  <a:srgbClr val="454545"/>
                </a:solidFill>
                <a:cs typeface="B Nazanin" pitchFamily="2" charset="-78"/>
              </a:rPr>
              <a:t>تمامي حقوق براي </a:t>
            </a:r>
            <a:r>
              <a:rPr lang="en-GB" sz="600" dirty="0" smtClean="0">
                <a:solidFill>
                  <a:srgbClr val="454545"/>
                </a:solidFill>
                <a:cs typeface="B Nazanin" pitchFamily="2" charset="-78"/>
              </a:rPr>
              <a:t>GS1 </a:t>
            </a:r>
            <a:r>
              <a:rPr lang="en-US" sz="600" dirty="0" smtClean="0">
                <a:solidFill>
                  <a:srgbClr val="454545"/>
                </a:solidFill>
                <a:cs typeface="B Nazanin" pitchFamily="2" charset="-78"/>
              </a:rPr>
              <a:t>Iran </a:t>
            </a:r>
            <a:r>
              <a:rPr lang="fa-IR" sz="600" dirty="0" smtClean="0">
                <a:solidFill>
                  <a:srgbClr val="454545"/>
                </a:solidFill>
                <a:cs typeface="B Nazanin" pitchFamily="2" charset="-78"/>
              </a:rPr>
              <a:t> محفوظ است. </a:t>
            </a:r>
            <a:r>
              <a:rPr lang="en-GB" sz="600" dirty="0" smtClean="0">
                <a:solidFill>
                  <a:srgbClr val="454545"/>
                </a:solidFill>
                <a:cs typeface="B Nazanin" pitchFamily="2" charset="-78"/>
              </a:rPr>
              <a:t>©2015</a:t>
            </a:r>
          </a:p>
        </p:txBody>
      </p:sp>
      <p:pic>
        <p:nvPicPr>
          <p:cNvPr id="6" name="Picture 5"/>
          <p:cNvPicPr>
            <a:picLocks noChangeAspect="1"/>
          </p:cNvPicPr>
          <p:nvPr/>
        </p:nvPicPr>
        <p:blipFill>
          <a:blip r:embed="rId23" cstate="print"/>
          <a:stretch>
            <a:fillRect/>
          </a:stretch>
        </p:blipFill>
        <p:spPr>
          <a:xfrm>
            <a:off x="529244" y="4682281"/>
            <a:ext cx="1511999" cy="333454"/>
          </a:xfrm>
          <a:prstGeom prst="rect">
            <a:avLst/>
          </a:prstGeom>
        </p:spPr>
      </p:pic>
      <p:sp>
        <p:nvSpPr>
          <p:cNvPr id="7" name="Slide Number Placeholder 9"/>
          <p:cNvSpPr>
            <a:spLocks noGrp="1"/>
          </p:cNvSpPr>
          <p:nvPr>
            <p:ph type="sldNum" sz="quarter" idx="4"/>
          </p:nvPr>
        </p:nvSpPr>
        <p:spPr>
          <a:xfrm>
            <a:off x="8356552" y="4762804"/>
            <a:ext cx="247535" cy="150195"/>
          </a:xfrm>
          <a:prstGeom prst="rect">
            <a:avLst/>
          </a:prstGeom>
        </p:spPr>
        <p:txBody>
          <a:bodyPr vert="horz" wrap="square" lIns="0" tIns="0" rIns="0" bIns="0" numCol="1" anchor="ctr" anchorCtr="0" compatLnSpc="1">
            <a:prstTxWarp prst="textNoShape">
              <a:avLst/>
            </a:prstTxWarp>
          </a:bodyPr>
          <a:lstStyle>
            <a:lvl1pPr algn="r">
              <a:defRPr sz="600" smtClean="0">
                <a:solidFill>
                  <a:srgbClr val="454545"/>
                </a:solidFill>
                <a:latin typeface="Verdana"/>
                <a:cs typeface="Verdana"/>
              </a:defRPr>
            </a:lvl1p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1655325517"/>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 id="2147483910" r:id="rId17"/>
    <p:sldLayoutId id="2147483911" r:id="rId18"/>
    <p:sldLayoutId id="2147483912" r:id="rId19"/>
    <p:sldLayoutId id="2147483913" r:id="rId20"/>
  </p:sldLayoutIdLst>
  <p:transition spd="slow">
    <p:push dir="u"/>
  </p:transition>
  <p:timing>
    <p:tnLst>
      <p:par>
        <p:cTn id="1" dur="indefinite" restart="never" nodeType="tmRoot"/>
      </p:par>
    </p:tnLst>
  </p:timing>
  <p:hf hdr="0" ftr="0" dt="0"/>
  <p:txStyles>
    <p:titleStyle>
      <a:lvl1pPr algn="l" defTabSz="342866" rtl="0" eaLnBrk="1" fontAlgn="base" hangingPunct="1">
        <a:spcBef>
          <a:spcPct val="0"/>
        </a:spcBef>
        <a:spcAft>
          <a:spcPct val="0"/>
        </a:spcAft>
        <a:defRPr sz="2100" kern="1200" cap="none" spc="0">
          <a:solidFill>
            <a:schemeClr val="tx2"/>
          </a:solidFill>
          <a:latin typeface="Verdana"/>
          <a:ea typeface="ＭＳ Ｐゴシック" charset="0"/>
          <a:cs typeface="Verdana"/>
        </a:defRPr>
      </a:lvl1pPr>
      <a:lvl2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2pPr>
      <a:lvl3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3pPr>
      <a:lvl4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4pPr>
      <a:lvl5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5pPr>
      <a:lvl6pPr marL="342866"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6pPr>
      <a:lvl7pPr marL="685733"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7pPr>
      <a:lvl8pPr marL="1028600"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8pPr>
      <a:lvl9pPr marL="1371467"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9pPr>
    </p:titleStyle>
    <p:bodyStyle>
      <a:lvl1pPr marL="270000" marR="0" indent="-214313" algn="l" defTabSz="342866" rtl="0" eaLnBrk="1" fontAlgn="base" latinLnBrk="0" hangingPunct="1">
        <a:lnSpc>
          <a:spcPct val="110000"/>
        </a:lnSpc>
        <a:spcBef>
          <a:spcPts val="300"/>
        </a:spcBef>
        <a:spcAft>
          <a:spcPct val="0"/>
        </a:spcAft>
        <a:buClr>
          <a:schemeClr val="accent1"/>
        </a:buClr>
        <a:buSzTx/>
        <a:buFont typeface="Arial"/>
        <a:buChar char="•"/>
        <a:tabLst/>
        <a:defRPr sz="1275" b="0" i="0" kern="1200" baseline="0">
          <a:solidFill>
            <a:schemeClr val="tx2"/>
          </a:solidFill>
          <a:latin typeface="Verdana"/>
          <a:ea typeface="ＭＳ Ｐゴシック" charset="0"/>
          <a:cs typeface="Verdana"/>
        </a:defRPr>
      </a:lvl1pPr>
      <a:lvl2pPr marL="418500" marR="0" indent="-214313" algn="l" defTabSz="342866" rtl="0" eaLnBrk="1" fontAlgn="base" latinLnBrk="0" hangingPunct="1">
        <a:lnSpc>
          <a:spcPct val="110000"/>
        </a:lnSpc>
        <a:spcBef>
          <a:spcPts val="300"/>
        </a:spcBef>
        <a:spcAft>
          <a:spcPct val="0"/>
        </a:spcAft>
        <a:buClr>
          <a:schemeClr val="accent1"/>
        </a:buClr>
        <a:buSzTx/>
        <a:buFont typeface="Lucida Grande"/>
        <a:buChar char="­"/>
        <a:tabLst/>
        <a:defRPr sz="1275" b="0" i="0" kern="1200">
          <a:solidFill>
            <a:schemeClr val="tx2"/>
          </a:solidFill>
          <a:latin typeface="Verdana"/>
          <a:ea typeface="ＭＳ Ｐゴシック" charset="0"/>
          <a:cs typeface="Verdana"/>
        </a:defRPr>
      </a:lvl2pPr>
      <a:lvl3pPr marL="618300" indent="-214313" algn="l" defTabSz="342866" rtl="0" eaLnBrk="1" fontAlgn="base" hangingPunct="1">
        <a:lnSpc>
          <a:spcPct val="110000"/>
        </a:lnSpc>
        <a:spcBef>
          <a:spcPts val="300"/>
        </a:spcBef>
        <a:spcAft>
          <a:spcPct val="0"/>
        </a:spcAft>
        <a:buClr>
          <a:schemeClr val="accent1"/>
        </a:buClr>
        <a:buFont typeface="Arial"/>
        <a:buChar char="•"/>
        <a:defRPr sz="1275" b="0" i="0" kern="1200">
          <a:solidFill>
            <a:schemeClr val="tx2"/>
          </a:solidFill>
          <a:latin typeface="Verdana"/>
          <a:ea typeface="ＭＳ Ｐゴシック" charset="0"/>
          <a:cs typeface="Verdana"/>
        </a:defRPr>
      </a:lvl3pPr>
      <a:lvl4pPr marL="788400" indent="-171434" algn="l" defTabSz="342866" rtl="0" eaLnBrk="1" fontAlgn="base" hangingPunct="1">
        <a:lnSpc>
          <a:spcPct val="110000"/>
        </a:lnSpc>
        <a:spcBef>
          <a:spcPts val="300"/>
        </a:spcBef>
        <a:spcAft>
          <a:spcPct val="0"/>
        </a:spcAft>
        <a:buClr>
          <a:schemeClr val="accent1"/>
        </a:buClr>
        <a:buFont typeface="Lucida Grande"/>
        <a:buChar char="­"/>
        <a:defRPr sz="1275" b="0" i="0" kern="1200">
          <a:solidFill>
            <a:schemeClr val="tx2"/>
          </a:solidFill>
          <a:latin typeface="Verdana"/>
          <a:ea typeface="ＭＳ Ｐゴシック" charset="0"/>
          <a:cs typeface="Verdana"/>
        </a:defRPr>
      </a:lvl4pPr>
      <a:lvl5pPr marL="950400" indent="-171434" algn="l" defTabSz="342866" rtl="0" eaLnBrk="1" fontAlgn="base" hangingPunct="1">
        <a:lnSpc>
          <a:spcPct val="110000"/>
        </a:lnSpc>
        <a:spcBef>
          <a:spcPts val="300"/>
        </a:spcBef>
        <a:spcAft>
          <a:spcPct val="0"/>
        </a:spcAft>
        <a:buClr>
          <a:schemeClr val="accent1"/>
        </a:buClr>
        <a:buSzPct val="100000"/>
        <a:buFont typeface="Arial"/>
        <a:buChar char="•"/>
        <a:defRPr sz="1275" b="0" i="0" kern="1200">
          <a:solidFill>
            <a:schemeClr val="tx2"/>
          </a:solidFill>
          <a:latin typeface="Verdana"/>
          <a:ea typeface="ＭＳ Ｐゴシック" charset="0"/>
          <a:cs typeface="Verdana"/>
        </a:defRPr>
      </a:lvl5pPr>
      <a:lvl6pPr marL="1885766" indent="-171434" algn="l" defTabSz="342866" rtl="0" eaLnBrk="1" latinLnBrk="0" hangingPunct="1">
        <a:spcBef>
          <a:spcPct val="20000"/>
        </a:spcBef>
        <a:buFont typeface="Arial"/>
        <a:buChar char="•"/>
        <a:defRPr sz="1500" kern="1200">
          <a:solidFill>
            <a:schemeClr val="tx1"/>
          </a:solidFill>
          <a:latin typeface="+mn-lt"/>
          <a:ea typeface="+mn-ea"/>
          <a:cs typeface="+mn-cs"/>
        </a:defRPr>
      </a:lvl6pPr>
      <a:lvl7pPr marL="2228632" indent="-171434" algn="l" defTabSz="342866" rtl="0" eaLnBrk="1" latinLnBrk="0" hangingPunct="1">
        <a:spcBef>
          <a:spcPct val="20000"/>
        </a:spcBef>
        <a:buFont typeface="Arial"/>
        <a:buChar char="•"/>
        <a:defRPr sz="1500" kern="1200">
          <a:solidFill>
            <a:schemeClr val="tx1"/>
          </a:solidFill>
          <a:latin typeface="+mn-lt"/>
          <a:ea typeface="+mn-ea"/>
          <a:cs typeface="+mn-cs"/>
        </a:defRPr>
      </a:lvl7pPr>
      <a:lvl8pPr marL="2571499" indent="-171434" algn="l" defTabSz="342866" rtl="0" eaLnBrk="1" latinLnBrk="0" hangingPunct="1">
        <a:spcBef>
          <a:spcPct val="20000"/>
        </a:spcBef>
        <a:buFont typeface="Arial"/>
        <a:buChar char="•"/>
        <a:defRPr sz="1500" kern="1200">
          <a:solidFill>
            <a:schemeClr val="tx1"/>
          </a:solidFill>
          <a:latin typeface="+mn-lt"/>
          <a:ea typeface="+mn-ea"/>
          <a:cs typeface="+mn-cs"/>
        </a:defRPr>
      </a:lvl8pPr>
      <a:lvl9pPr marL="2914366" indent="-171434" algn="l" defTabSz="342866"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66" rtl="0" eaLnBrk="1" latinLnBrk="0" hangingPunct="1">
        <a:defRPr sz="1350" kern="1200">
          <a:solidFill>
            <a:schemeClr val="tx1"/>
          </a:solidFill>
          <a:latin typeface="+mn-lt"/>
          <a:ea typeface="+mn-ea"/>
          <a:cs typeface="+mn-cs"/>
        </a:defRPr>
      </a:lvl1pPr>
      <a:lvl2pPr marL="342866" algn="l" defTabSz="342866" rtl="0" eaLnBrk="1" latinLnBrk="0" hangingPunct="1">
        <a:defRPr sz="1350" kern="1200">
          <a:solidFill>
            <a:schemeClr val="tx1"/>
          </a:solidFill>
          <a:latin typeface="+mn-lt"/>
          <a:ea typeface="+mn-ea"/>
          <a:cs typeface="+mn-cs"/>
        </a:defRPr>
      </a:lvl2pPr>
      <a:lvl3pPr marL="685733" algn="l" defTabSz="342866" rtl="0" eaLnBrk="1" latinLnBrk="0" hangingPunct="1">
        <a:defRPr sz="1350" kern="1200">
          <a:solidFill>
            <a:schemeClr val="tx1"/>
          </a:solidFill>
          <a:latin typeface="+mn-lt"/>
          <a:ea typeface="+mn-ea"/>
          <a:cs typeface="+mn-cs"/>
        </a:defRPr>
      </a:lvl3pPr>
      <a:lvl4pPr marL="1028600" algn="l" defTabSz="342866" rtl="0" eaLnBrk="1" latinLnBrk="0" hangingPunct="1">
        <a:defRPr sz="1350" kern="1200">
          <a:solidFill>
            <a:schemeClr val="tx1"/>
          </a:solidFill>
          <a:latin typeface="+mn-lt"/>
          <a:ea typeface="+mn-ea"/>
          <a:cs typeface="+mn-cs"/>
        </a:defRPr>
      </a:lvl4pPr>
      <a:lvl5pPr marL="1371467" algn="l" defTabSz="342866" rtl="0" eaLnBrk="1" latinLnBrk="0" hangingPunct="1">
        <a:defRPr sz="1350" kern="1200">
          <a:solidFill>
            <a:schemeClr val="tx1"/>
          </a:solidFill>
          <a:latin typeface="+mn-lt"/>
          <a:ea typeface="+mn-ea"/>
          <a:cs typeface="+mn-cs"/>
        </a:defRPr>
      </a:lvl5pPr>
      <a:lvl6pPr marL="1714333" algn="l" defTabSz="342866" rtl="0" eaLnBrk="1" latinLnBrk="0" hangingPunct="1">
        <a:defRPr sz="1350" kern="1200">
          <a:solidFill>
            <a:schemeClr val="tx1"/>
          </a:solidFill>
          <a:latin typeface="+mn-lt"/>
          <a:ea typeface="+mn-ea"/>
          <a:cs typeface="+mn-cs"/>
        </a:defRPr>
      </a:lvl6pPr>
      <a:lvl7pPr marL="2057199" algn="l" defTabSz="342866" rtl="0" eaLnBrk="1" latinLnBrk="0" hangingPunct="1">
        <a:defRPr sz="1350" kern="1200">
          <a:solidFill>
            <a:schemeClr val="tx1"/>
          </a:solidFill>
          <a:latin typeface="+mn-lt"/>
          <a:ea typeface="+mn-ea"/>
          <a:cs typeface="+mn-cs"/>
        </a:defRPr>
      </a:lvl7pPr>
      <a:lvl8pPr marL="2400065" algn="l" defTabSz="342866" rtl="0" eaLnBrk="1" latinLnBrk="0" hangingPunct="1">
        <a:defRPr sz="1350" kern="1200">
          <a:solidFill>
            <a:schemeClr val="tx1"/>
          </a:solidFill>
          <a:latin typeface="+mn-lt"/>
          <a:ea typeface="+mn-ea"/>
          <a:cs typeface="+mn-cs"/>
        </a:defRPr>
      </a:lvl8pPr>
      <a:lvl9pPr marL="2742932" algn="l" defTabSz="342866"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6100" y="172642"/>
            <a:ext cx="8058151" cy="679647"/>
          </a:xfrm>
          <a:prstGeom prst="rect">
            <a:avLst/>
          </a:prstGeom>
          <a:noFill/>
          <a:ln>
            <a:noFill/>
          </a:ln>
          <a:extLst/>
        </p:spPr>
        <p:txBody>
          <a:bodyPr vert="horz" wrap="square" lIns="0" tIns="45716" rIns="91431" bIns="45716" numCol="1" anchor="ctr" anchorCtr="0" compatLnSpc="1">
            <a:prstTxWarp prst="textNoShape">
              <a:avLst/>
            </a:prstTxWarp>
          </a:bodyPr>
          <a:lstStyle/>
          <a:p>
            <a:pPr lvl="0"/>
            <a:r>
              <a:rPr lang="en-GB" noProof="0" smtClean="0"/>
              <a:t>Click to Edit Title</a:t>
            </a:r>
            <a:endParaRPr lang="en-GB" noProof="0"/>
          </a:p>
        </p:txBody>
      </p:sp>
      <p:sp>
        <p:nvSpPr>
          <p:cNvPr id="15" name="Text Placeholder 19"/>
          <p:cNvSpPr txBox="1">
            <a:spLocks/>
          </p:cNvSpPr>
          <p:nvPr/>
        </p:nvSpPr>
        <p:spPr>
          <a:xfrm>
            <a:off x="5700187" y="4811035"/>
            <a:ext cx="2300813" cy="101042"/>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rtl="1">
              <a:buClr>
                <a:srgbClr val="F26334"/>
              </a:buClr>
            </a:pPr>
            <a:r>
              <a:rPr lang="fa-IR" sz="600" dirty="0" smtClean="0">
                <a:solidFill>
                  <a:srgbClr val="454545"/>
                </a:solidFill>
                <a:cs typeface="B Nazanin" pitchFamily="2" charset="-78"/>
              </a:rPr>
              <a:t>تمامي حقوق براي </a:t>
            </a:r>
            <a:r>
              <a:rPr lang="en-GB" sz="600" dirty="0" smtClean="0">
                <a:solidFill>
                  <a:srgbClr val="454545"/>
                </a:solidFill>
                <a:cs typeface="B Nazanin" pitchFamily="2" charset="-78"/>
              </a:rPr>
              <a:t>GS1 </a:t>
            </a:r>
            <a:r>
              <a:rPr lang="en-US" sz="600" dirty="0" smtClean="0">
                <a:solidFill>
                  <a:srgbClr val="454545"/>
                </a:solidFill>
                <a:cs typeface="B Nazanin" pitchFamily="2" charset="-78"/>
              </a:rPr>
              <a:t>Iran </a:t>
            </a:r>
            <a:r>
              <a:rPr lang="fa-IR" sz="600" dirty="0" smtClean="0">
                <a:solidFill>
                  <a:srgbClr val="454545"/>
                </a:solidFill>
                <a:cs typeface="B Nazanin" pitchFamily="2" charset="-78"/>
              </a:rPr>
              <a:t> محفوظ است. </a:t>
            </a:r>
            <a:r>
              <a:rPr lang="en-GB" sz="600" dirty="0" smtClean="0">
                <a:solidFill>
                  <a:srgbClr val="454545"/>
                </a:solidFill>
                <a:cs typeface="B Nazanin" pitchFamily="2" charset="-78"/>
              </a:rPr>
              <a:t>©2015</a:t>
            </a:r>
          </a:p>
        </p:txBody>
      </p:sp>
      <p:pic>
        <p:nvPicPr>
          <p:cNvPr id="6" name="Picture 5"/>
          <p:cNvPicPr>
            <a:picLocks noChangeAspect="1"/>
          </p:cNvPicPr>
          <p:nvPr/>
        </p:nvPicPr>
        <p:blipFill>
          <a:blip r:embed="rId24" cstate="print"/>
          <a:stretch>
            <a:fillRect/>
          </a:stretch>
        </p:blipFill>
        <p:spPr>
          <a:xfrm>
            <a:off x="529244" y="4682281"/>
            <a:ext cx="1511999" cy="333454"/>
          </a:xfrm>
          <a:prstGeom prst="rect">
            <a:avLst/>
          </a:prstGeom>
        </p:spPr>
      </p:pic>
      <p:sp>
        <p:nvSpPr>
          <p:cNvPr id="7" name="Slide Number Placeholder 9"/>
          <p:cNvSpPr>
            <a:spLocks noGrp="1"/>
          </p:cNvSpPr>
          <p:nvPr>
            <p:ph type="sldNum" sz="quarter" idx="4"/>
          </p:nvPr>
        </p:nvSpPr>
        <p:spPr>
          <a:xfrm>
            <a:off x="8356552" y="4762804"/>
            <a:ext cx="247535" cy="150195"/>
          </a:xfrm>
          <a:prstGeom prst="rect">
            <a:avLst/>
          </a:prstGeom>
        </p:spPr>
        <p:txBody>
          <a:bodyPr vert="horz" wrap="square" lIns="0" tIns="0" rIns="0" bIns="0" numCol="1" anchor="ctr" anchorCtr="0" compatLnSpc="1">
            <a:prstTxWarp prst="textNoShape">
              <a:avLst/>
            </a:prstTxWarp>
          </a:bodyPr>
          <a:lstStyle>
            <a:lvl1pPr algn="r">
              <a:defRPr sz="600" smtClean="0">
                <a:solidFill>
                  <a:srgbClr val="454545"/>
                </a:solidFill>
                <a:latin typeface="Verdana"/>
                <a:cs typeface="Verdana"/>
              </a:defRPr>
            </a:lvl1p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4210901817"/>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 id="2147483927" r:id="rId13"/>
    <p:sldLayoutId id="2147483928" r:id="rId14"/>
    <p:sldLayoutId id="2147483929" r:id="rId15"/>
    <p:sldLayoutId id="2147483930" r:id="rId16"/>
    <p:sldLayoutId id="2147483931" r:id="rId17"/>
    <p:sldLayoutId id="2147483932" r:id="rId18"/>
    <p:sldLayoutId id="2147483933" r:id="rId19"/>
    <p:sldLayoutId id="2147483934" r:id="rId20"/>
    <p:sldLayoutId id="2147483935" r:id="rId21"/>
  </p:sldLayoutIdLst>
  <p:transition spd="slow">
    <p:push dir="u"/>
  </p:transition>
  <p:timing>
    <p:tnLst>
      <p:par>
        <p:cTn id="1" dur="indefinite" restart="never" nodeType="tmRoot"/>
      </p:par>
    </p:tnLst>
  </p:timing>
  <p:hf hdr="0" ftr="0" dt="0"/>
  <p:txStyles>
    <p:titleStyle>
      <a:lvl1pPr algn="l" defTabSz="342866" rtl="0" eaLnBrk="1" fontAlgn="base" hangingPunct="1">
        <a:spcBef>
          <a:spcPct val="0"/>
        </a:spcBef>
        <a:spcAft>
          <a:spcPct val="0"/>
        </a:spcAft>
        <a:defRPr sz="2100" kern="1200" cap="none" spc="0">
          <a:solidFill>
            <a:schemeClr val="tx2"/>
          </a:solidFill>
          <a:latin typeface="Verdana"/>
          <a:ea typeface="ＭＳ Ｐゴシック" charset="0"/>
          <a:cs typeface="Verdana"/>
        </a:defRPr>
      </a:lvl1pPr>
      <a:lvl2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2pPr>
      <a:lvl3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3pPr>
      <a:lvl4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4pPr>
      <a:lvl5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5pPr>
      <a:lvl6pPr marL="342866"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6pPr>
      <a:lvl7pPr marL="685733"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7pPr>
      <a:lvl8pPr marL="1028600"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8pPr>
      <a:lvl9pPr marL="1371467"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9pPr>
    </p:titleStyle>
    <p:bodyStyle>
      <a:lvl1pPr marL="270000" marR="0" indent="-214313" algn="l" defTabSz="342866" rtl="0" eaLnBrk="1" fontAlgn="base" latinLnBrk="0" hangingPunct="1">
        <a:lnSpc>
          <a:spcPct val="110000"/>
        </a:lnSpc>
        <a:spcBef>
          <a:spcPts val="300"/>
        </a:spcBef>
        <a:spcAft>
          <a:spcPct val="0"/>
        </a:spcAft>
        <a:buClr>
          <a:schemeClr val="accent1"/>
        </a:buClr>
        <a:buSzTx/>
        <a:buFont typeface="Arial"/>
        <a:buChar char="•"/>
        <a:tabLst/>
        <a:defRPr sz="1275" b="0" i="0" kern="1200" baseline="0">
          <a:solidFill>
            <a:schemeClr val="tx2"/>
          </a:solidFill>
          <a:latin typeface="Verdana"/>
          <a:ea typeface="ＭＳ Ｐゴシック" charset="0"/>
          <a:cs typeface="Verdana"/>
        </a:defRPr>
      </a:lvl1pPr>
      <a:lvl2pPr marL="418500" marR="0" indent="-214313" algn="l" defTabSz="342866" rtl="0" eaLnBrk="1" fontAlgn="base" latinLnBrk="0" hangingPunct="1">
        <a:lnSpc>
          <a:spcPct val="110000"/>
        </a:lnSpc>
        <a:spcBef>
          <a:spcPts val="300"/>
        </a:spcBef>
        <a:spcAft>
          <a:spcPct val="0"/>
        </a:spcAft>
        <a:buClr>
          <a:schemeClr val="accent1"/>
        </a:buClr>
        <a:buSzTx/>
        <a:buFont typeface="Lucida Grande"/>
        <a:buChar char="­"/>
        <a:tabLst/>
        <a:defRPr sz="1275" b="0" i="0" kern="1200">
          <a:solidFill>
            <a:schemeClr val="tx2"/>
          </a:solidFill>
          <a:latin typeface="Verdana"/>
          <a:ea typeface="ＭＳ Ｐゴシック" charset="0"/>
          <a:cs typeface="Verdana"/>
        </a:defRPr>
      </a:lvl2pPr>
      <a:lvl3pPr marL="618300" indent="-214313" algn="l" defTabSz="342866" rtl="0" eaLnBrk="1" fontAlgn="base" hangingPunct="1">
        <a:lnSpc>
          <a:spcPct val="110000"/>
        </a:lnSpc>
        <a:spcBef>
          <a:spcPts val="300"/>
        </a:spcBef>
        <a:spcAft>
          <a:spcPct val="0"/>
        </a:spcAft>
        <a:buClr>
          <a:schemeClr val="accent1"/>
        </a:buClr>
        <a:buFont typeface="Arial"/>
        <a:buChar char="•"/>
        <a:defRPr sz="1275" b="0" i="0" kern="1200">
          <a:solidFill>
            <a:schemeClr val="tx2"/>
          </a:solidFill>
          <a:latin typeface="Verdana"/>
          <a:ea typeface="ＭＳ Ｐゴシック" charset="0"/>
          <a:cs typeface="Verdana"/>
        </a:defRPr>
      </a:lvl3pPr>
      <a:lvl4pPr marL="788400" indent="-171434" algn="l" defTabSz="342866" rtl="0" eaLnBrk="1" fontAlgn="base" hangingPunct="1">
        <a:lnSpc>
          <a:spcPct val="110000"/>
        </a:lnSpc>
        <a:spcBef>
          <a:spcPts val="300"/>
        </a:spcBef>
        <a:spcAft>
          <a:spcPct val="0"/>
        </a:spcAft>
        <a:buClr>
          <a:schemeClr val="accent1"/>
        </a:buClr>
        <a:buFont typeface="Lucida Grande"/>
        <a:buChar char="­"/>
        <a:defRPr sz="1275" b="0" i="0" kern="1200">
          <a:solidFill>
            <a:schemeClr val="tx2"/>
          </a:solidFill>
          <a:latin typeface="Verdana"/>
          <a:ea typeface="ＭＳ Ｐゴシック" charset="0"/>
          <a:cs typeface="Verdana"/>
        </a:defRPr>
      </a:lvl4pPr>
      <a:lvl5pPr marL="950400" indent="-171434" algn="l" defTabSz="342866" rtl="0" eaLnBrk="1" fontAlgn="base" hangingPunct="1">
        <a:lnSpc>
          <a:spcPct val="110000"/>
        </a:lnSpc>
        <a:spcBef>
          <a:spcPts val="300"/>
        </a:spcBef>
        <a:spcAft>
          <a:spcPct val="0"/>
        </a:spcAft>
        <a:buClr>
          <a:schemeClr val="accent1"/>
        </a:buClr>
        <a:buSzPct val="100000"/>
        <a:buFont typeface="Arial"/>
        <a:buChar char="•"/>
        <a:defRPr sz="1275" b="0" i="0" kern="1200">
          <a:solidFill>
            <a:schemeClr val="tx2"/>
          </a:solidFill>
          <a:latin typeface="Verdana"/>
          <a:ea typeface="ＭＳ Ｐゴシック" charset="0"/>
          <a:cs typeface="Verdana"/>
        </a:defRPr>
      </a:lvl5pPr>
      <a:lvl6pPr marL="1885766" indent="-171434" algn="l" defTabSz="342866" rtl="0" eaLnBrk="1" latinLnBrk="0" hangingPunct="1">
        <a:spcBef>
          <a:spcPct val="20000"/>
        </a:spcBef>
        <a:buFont typeface="Arial"/>
        <a:buChar char="•"/>
        <a:defRPr sz="1500" kern="1200">
          <a:solidFill>
            <a:schemeClr val="tx1"/>
          </a:solidFill>
          <a:latin typeface="+mn-lt"/>
          <a:ea typeface="+mn-ea"/>
          <a:cs typeface="+mn-cs"/>
        </a:defRPr>
      </a:lvl6pPr>
      <a:lvl7pPr marL="2228632" indent="-171434" algn="l" defTabSz="342866" rtl="0" eaLnBrk="1" latinLnBrk="0" hangingPunct="1">
        <a:spcBef>
          <a:spcPct val="20000"/>
        </a:spcBef>
        <a:buFont typeface="Arial"/>
        <a:buChar char="•"/>
        <a:defRPr sz="1500" kern="1200">
          <a:solidFill>
            <a:schemeClr val="tx1"/>
          </a:solidFill>
          <a:latin typeface="+mn-lt"/>
          <a:ea typeface="+mn-ea"/>
          <a:cs typeface="+mn-cs"/>
        </a:defRPr>
      </a:lvl7pPr>
      <a:lvl8pPr marL="2571499" indent="-171434" algn="l" defTabSz="342866" rtl="0" eaLnBrk="1" latinLnBrk="0" hangingPunct="1">
        <a:spcBef>
          <a:spcPct val="20000"/>
        </a:spcBef>
        <a:buFont typeface="Arial"/>
        <a:buChar char="•"/>
        <a:defRPr sz="1500" kern="1200">
          <a:solidFill>
            <a:schemeClr val="tx1"/>
          </a:solidFill>
          <a:latin typeface="+mn-lt"/>
          <a:ea typeface="+mn-ea"/>
          <a:cs typeface="+mn-cs"/>
        </a:defRPr>
      </a:lvl8pPr>
      <a:lvl9pPr marL="2914366" indent="-171434" algn="l" defTabSz="342866"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66" rtl="0" eaLnBrk="1" latinLnBrk="0" hangingPunct="1">
        <a:defRPr sz="1350" kern="1200">
          <a:solidFill>
            <a:schemeClr val="tx1"/>
          </a:solidFill>
          <a:latin typeface="+mn-lt"/>
          <a:ea typeface="+mn-ea"/>
          <a:cs typeface="+mn-cs"/>
        </a:defRPr>
      </a:lvl1pPr>
      <a:lvl2pPr marL="342866" algn="l" defTabSz="342866" rtl="0" eaLnBrk="1" latinLnBrk="0" hangingPunct="1">
        <a:defRPr sz="1350" kern="1200">
          <a:solidFill>
            <a:schemeClr val="tx1"/>
          </a:solidFill>
          <a:latin typeface="+mn-lt"/>
          <a:ea typeface="+mn-ea"/>
          <a:cs typeface="+mn-cs"/>
        </a:defRPr>
      </a:lvl2pPr>
      <a:lvl3pPr marL="685733" algn="l" defTabSz="342866" rtl="0" eaLnBrk="1" latinLnBrk="0" hangingPunct="1">
        <a:defRPr sz="1350" kern="1200">
          <a:solidFill>
            <a:schemeClr val="tx1"/>
          </a:solidFill>
          <a:latin typeface="+mn-lt"/>
          <a:ea typeface="+mn-ea"/>
          <a:cs typeface="+mn-cs"/>
        </a:defRPr>
      </a:lvl3pPr>
      <a:lvl4pPr marL="1028600" algn="l" defTabSz="342866" rtl="0" eaLnBrk="1" latinLnBrk="0" hangingPunct="1">
        <a:defRPr sz="1350" kern="1200">
          <a:solidFill>
            <a:schemeClr val="tx1"/>
          </a:solidFill>
          <a:latin typeface="+mn-lt"/>
          <a:ea typeface="+mn-ea"/>
          <a:cs typeface="+mn-cs"/>
        </a:defRPr>
      </a:lvl4pPr>
      <a:lvl5pPr marL="1371467" algn="l" defTabSz="342866" rtl="0" eaLnBrk="1" latinLnBrk="0" hangingPunct="1">
        <a:defRPr sz="1350" kern="1200">
          <a:solidFill>
            <a:schemeClr val="tx1"/>
          </a:solidFill>
          <a:latin typeface="+mn-lt"/>
          <a:ea typeface="+mn-ea"/>
          <a:cs typeface="+mn-cs"/>
        </a:defRPr>
      </a:lvl5pPr>
      <a:lvl6pPr marL="1714333" algn="l" defTabSz="342866" rtl="0" eaLnBrk="1" latinLnBrk="0" hangingPunct="1">
        <a:defRPr sz="1350" kern="1200">
          <a:solidFill>
            <a:schemeClr val="tx1"/>
          </a:solidFill>
          <a:latin typeface="+mn-lt"/>
          <a:ea typeface="+mn-ea"/>
          <a:cs typeface="+mn-cs"/>
        </a:defRPr>
      </a:lvl6pPr>
      <a:lvl7pPr marL="2057199" algn="l" defTabSz="342866" rtl="0" eaLnBrk="1" latinLnBrk="0" hangingPunct="1">
        <a:defRPr sz="1350" kern="1200">
          <a:solidFill>
            <a:schemeClr val="tx1"/>
          </a:solidFill>
          <a:latin typeface="+mn-lt"/>
          <a:ea typeface="+mn-ea"/>
          <a:cs typeface="+mn-cs"/>
        </a:defRPr>
      </a:lvl7pPr>
      <a:lvl8pPr marL="2400065" algn="l" defTabSz="342866" rtl="0" eaLnBrk="1" latinLnBrk="0" hangingPunct="1">
        <a:defRPr sz="1350" kern="1200">
          <a:solidFill>
            <a:schemeClr val="tx1"/>
          </a:solidFill>
          <a:latin typeface="+mn-lt"/>
          <a:ea typeface="+mn-ea"/>
          <a:cs typeface="+mn-cs"/>
        </a:defRPr>
      </a:lvl8pPr>
      <a:lvl9pPr marL="2742932" algn="l" defTabSz="342866"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6100" y="172642"/>
            <a:ext cx="8058151" cy="679647"/>
          </a:xfrm>
          <a:prstGeom prst="rect">
            <a:avLst/>
          </a:prstGeom>
          <a:noFill/>
          <a:ln>
            <a:noFill/>
          </a:ln>
          <a:extLst/>
        </p:spPr>
        <p:txBody>
          <a:bodyPr vert="horz" wrap="square" lIns="0" tIns="45716" rIns="91431" bIns="45716" numCol="1" anchor="ctr" anchorCtr="0" compatLnSpc="1">
            <a:prstTxWarp prst="textNoShape">
              <a:avLst/>
            </a:prstTxWarp>
          </a:bodyPr>
          <a:lstStyle/>
          <a:p>
            <a:pPr lvl="0"/>
            <a:r>
              <a:rPr lang="en-GB" noProof="0" smtClean="0"/>
              <a:t>Click to Edit Title</a:t>
            </a:r>
            <a:endParaRPr lang="en-GB" noProof="0"/>
          </a:p>
        </p:txBody>
      </p:sp>
      <p:sp>
        <p:nvSpPr>
          <p:cNvPr id="15" name="Text Placeholder 19"/>
          <p:cNvSpPr txBox="1">
            <a:spLocks/>
          </p:cNvSpPr>
          <p:nvPr/>
        </p:nvSpPr>
        <p:spPr>
          <a:xfrm>
            <a:off x="5700187" y="4811035"/>
            <a:ext cx="2300813" cy="101042"/>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rtl="1">
              <a:buClr>
                <a:srgbClr val="F26334"/>
              </a:buClr>
            </a:pPr>
            <a:r>
              <a:rPr lang="fa-IR" sz="600" dirty="0" smtClean="0">
                <a:solidFill>
                  <a:srgbClr val="454545"/>
                </a:solidFill>
                <a:cs typeface="B Nazanin" pitchFamily="2" charset="-78"/>
              </a:rPr>
              <a:t>تمامي حقوق براي </a:t>
            </a:r>
            <a:r>
              <a:rPr lang="en-GB" sz="600" dirty="0" smtClean="0">
                <a:solidFill>
                  <a:srgbClr val="454545"/>
                </a:solidFill>
                <a:cs typeface="B Nazanin" pitchFamily="2" charset="-78"/>
              </a:rPr>
              <a:t>GS1 </a:t>
            </a:r>
            <a:r>
              <a:rPr lang="en-US" sz="600" dirty="0" smtClean="0">
                <a:solidFill>
                  <a:srgbClr val="454545"/>
                </a:solidFill>
                <a:cs typeface="B Nazanin" pitchFamily="2" charset="-78"/>
              </a:rPr>
              <a:t>Iran </a:t>
            </a:r>
            <a:r>
              <a:rPr lang="fa-IR" sz="600" dirty="0" smtClean="0">
                <a:solidFill>
                  <a:srgbClr val="454545"/>
                </a:solidFill>
                <a:cs typeface="B Nazanin" pitchFamily="2" charset="-78"/>
              </a:rPr>
              <a:t> محفوظ است. </a:t>
            </a:r>
            <a:r>
              <a:rPr lang="en-GB" sz="600" dirty="0" smtClean="0">
                <a:solidFill>
                  <a:srgbClr val="454545"/>
                </a:solidFill>
                <a:cs typeface="B Nazanin" pitchFamily="2" charset="-78"/>
              </a:rPr>
              <a:t>©2015</a:t>
            </a:r>
          </a:p>
        </p:txBody>
      </p:sp>
      <p:pic>
        <p:nvPicPr>
          <p:cNvPr id="6" name="Picture 5"/>
          <p:cNvPicPr>
            <a:picLocks noChangeAspect="1"/>
          </p:cNvPicPr>
          <p:nvPr/>
        </p:nvPicPr>
        <p:blipFill>
          <a:blip r:embed="rId24" cstate="print"/>
          <a:stretch>
            <a:fillRect/>
          </a:stretch>
        </p:blipFill>
        <p:spPr>
          <a:xfrm>
            <a:off x="529244" y="4682281"/>
            <a:ext cx="1511999" cy="333454"/>
          </a:xfrm>
          <a:prstGeom prst="rect">
            <a:avLst/>
          </a:prstGeom>
        </p:spPr>
      </p:pic>
      <p:sp>
        <p:nvSpPr>
          <p:cNvPr id="7" name="Slide Number Placeholder 9"/>
          <p:cNvSpPr>
            <a:spLocks noGrp="1"/>
          </p:cNvSpPr>
          <p:nvPr>
            <p:ph type="sldNum" sz="quarter" idx="4"/>
          </p:nvPr>
        </p:nvSpPr>
        <p:spPr>
          <a:xfrm>
            <a:off x="8356552" y="4762804"/>
            <a:ext cx="247535" cy="150195"/>
          </a:xfrm>
          <a:prstGeom prst="rect">
            <a:avLst/>
          </a:prstGeom>
        </p:spPr>
        <p:txBody>
          <a:bodyPr vert="horz" wrap="square" lIns="0" tIns="0" rIns="0" bIns="0" numCol="1" anchor="ctr" anchorCtr="0" compatLnSpc="1">
            <a:prstTxWarp prst="textNoShape">
              <a:avLst/>
            </a:prstTxWarp>
          </a:bodyPr>
          <a:lstStyle>
            <a:lvl1pPr algn="r">
              <a:defRPr sz="600" smtClean="0">
                <a:solidFill>
                  <a:srgbClr val="454545"/>
                </a:solidFill>
                <a:latin typeface="Verdana"/>
                <a:cs typeface="Verdana"/>
              </a:defRPr>
            </a:lvl1p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1032343180"/>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 id="2147483949" r:id="rId13"/>
    <p:sldLayoutId id="2147483950" r:id="rId14"/>
    <p:sldLayoutId id="2147483951" r:id="rId15"/>
    <p:sldLayoutId id="2147483952" r:id="rId16"/>
    <p:sldLayoutId id="2147483953" r:id="rId17"/>
    <p:sldLayoutId id="2147483954" r:id="rId18"/>
    <p:sldLayoutId id="2147483955" r:id="rId19"/>
    <p:sldLayoutId id="2147483956" r:id="rId20"/>
    <p:sldLayoutId id="2147483957" r:id="rId21"/>
  </p:sldLayoutIdLst>
  <p:transition spd="slow">
    <p:push dir="u"/>
  </p:transition>
  <p:timing>
    <p:tnLst>
      <p:par>
        <p:cTn id="1" dur="indefinite" restart="never" nodeType="tmRoot"/>
      </p:par>
    </p:tnLst>
  </p:timing>
  <p:hf hdr="0" ftr="0" dt="0"/>
  <p:txStyles>
    <p:titleStyle>
      <a:lvl1pPr algn="l" defTabSz="342866" rtl="0" eaLnBrk="1" fontAlgn="base" hangingPunct="1">
        <a:spcBef>
          <a:spcPct val="0"/>
        </a:spcBef>
        <a:spcAft>
          <a:spcPct val="0"/>
        </a:spcAft>
        <a:defRPr sz="2100" kern="1200" cap="none" spc="0">
          <a:solidFill>
            <a:schemeClr val="tx2"/>
          </a:solidFill>
          <a:latin typeface="Verdana"/>
          <a:ea typeface="ＭＳ Ｐゴシック" charset="0"/>
          <a:cs typeface="Verdana"/>
        </a:defRPr>
      </a:lvl1pPr>
      <a:lvl2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2pPr>
      <a:lvl3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3pPr>
      <a:lvl4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4pPr>
      <a:lvl5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5pPr>
      <a:lvl6pPr marL="342866"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6pPr>
      <a:lvl7pPr marL="685733"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7pPr>
      <a:lvl8pPr marL="1028600"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8pPr>
      <a:lvl9pPr marL="1371467"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9pPr>
    </p:titleStyle>
    <p:bodyStyle>
      <a:lvl1pPr marL="270000" marR="0" indent="-214313" algn="l" defTabSz="342866" rtl="0" eaLnBrk="1" fontAlgn="base" latinLnBrk="0" hangingPunct="1">
        <a:lnSpc>
          <a:spcPct val="110000"/>
        </a:lnSpc>
        <a:spcBef>
          <a:spcPts val="300"/>
        </a:spcBef>
        <a:spcAft>
          <a:spcPct val="0"/>
        </a:spcAft>
        <a:buClr>
          <a:schemeClr val="accent1"/>
        </a:buClr>
        <a:buSzTx/>
        <a:buFont typeface="Arial"/>
        <a:buChar char="•"/>
        <a:tabLst/>
        <a:defRPr sz="1275" b="0" i="0" kern="1200" baseline="0">
          <a:solidFill>
            <a:schemeClr val="tx2"/>
          </a:solidFill>
          <a:latin typeface="Verdana"/>
          <a:ea typeface="ＭＳ Ｐゴシック" charset="0"/>
          <a:cs typeface="Verdana"/>
        </a:defRPr>
      </a:lvl1pPr>
      <a:lvl2pPr marL="418500" marR="0" indent="-214313" algn="l" defTabSz="342866" rtl="0" eaLnBrk="1" fontAlgn="base" latinLnBrk="0" hangingPunct="1">
        <a:lnSpc>
          <a:spcPct val="110000"/>
        </a:lnSpc>
        <a:spcBef>
          <a:spcPts val="300"/>
        </a:spcBef>
        <a:spcAft>
          <a:spcPct val="0"/>
        </a:spcAft>
        <a:buClr>
          <a:schemeClr val="accent1"/>
        </a:buClr>
        <a:buSzTx/>
        <a:buFont typeface="Lucida Grande"/>
        <a:buChar char="­"/>
        <a:tabLst/>
        <a:defRPr sz="1275" b="0" i="0" kern="1200">
          <a:solidFill>
            <a:schemeClr val="tx2"/>
          </a:solidFill>
          <a:latin typeface="Verdana"/>
          <a:ea typeface="ＭＳ Ｐゴシック" charset="0"/>
          <a:cs typeface="Verdana"/>
        </a:defRPr>
      </a:lvl2pPr>
      <a:lvl3pPr marL="618300" indent="-214313" algn="l" defTabSz="342866" rtl="0" eaLnBrk="1" fontAlgn="base" hangingPunct="1">
        <a:lnSpc>
          <a:spcPct val="110000"/>
        </a:lnSpc>
        <a:spcBef>
          <a:spcPts val="300"/>
        </a:spcBef>
        <a:spcAft>
          <a:spcPct val="0"/>
        </a:spcAft>
        <a:buClr>
          <a:schemeClr val="accent1"/>
        </a:buClr>
        <a:buFont typeface="Arial"/>
        <a:buChar char="•"/>
        <a:defRPr sz="1275" b="0" i="0" kern="1200">
          <a:solidFill>
            <a:schemeClr val="tx2"/>
          </a:solidFill>
          <a:latin typeface="Verdana"/>
          <a:ea typeface="ＭＳ Ｐゴシック" charset="0"/>
          <a:cs typeface="Verdana"/>
        </a:defRPr>
      </a:lvl3pPr>
      <a:lvl4pPr marL="788400" indent="-171434" algn="l" defTabSz="342866" rtl="0" eaLnBrk="1" fontAlgn="base" hangingPunct="1">
        <a:lnSpc>
          <a:spcPct val="110000"/>
        </a:lnSpc>
        <a:spcBef>
          <a:spcPts val="300"/>
        </a:spcBef>
        <a:spcAft>
          <a:spcPct val="0"/>
        </a:spcAft>
        <a:buClr>
          <a:schemeClr val="accent1"/>
        </a:buClr>
        <a:buFont typeface="Lucida Grande"/>
        <a:buChar char="­"/>
        <a:defRPr sz="1275" b="0" i="0" kern="1200">
          <a:solidFill>
            <a:schemeClr val="tx2"/>
          </a:solidFill>
          <a:latin typeface="Verdana"/>
          <a:ea typeface="ＭＳ Ｐゴシック" charset="0"/>
          <a:cs typeface="Verdana"/>
        </a:defRPr>
      </a:lvl4pPr>
      <a:lvl5pPr marL="950400" indent="-171434" algn="l" defTabSz="342866" rtl="0" eaLnBrk="1" fontAlgn="base" hangingPunct="1">
        <a:lnSpc>
          <a:spcPct val="110000"/>
        </a:lnSpc>
        <a:spcBef>
          <a:spcPts val="300"/>
        </a:spcBef>
        <a:spcAft>
          <a:spcPct val="0"/>
        </a:spcAft>
        <a:buClr>
          <a:schemeClr val="accent1"/>
        </a:buClr>
        <a:buSzPct val="100000"/>
        <a:buFont typeface="Arial"/>
        <a:buChar char="•"/>
        <a:defRPr sz="1275" b="0" i="0" kern="1200">
          <a:solidFill>
            <a:schemeClr val="tx2"/>
          </a:solidFill>
          <a:latin typeface="Verdana"/>
          <a:ea typeface="ＭＳ Ｐゴシック" charset="0"/>
          <a:cs typeface="Verdana"/>
        </a:defRPr>
      </a:lvl5pPr>
      <a:lvl6pPr marL="1885766" indent="-171434" algn="l" defTabSz="342866" rtl="0" eaLnBrk="1" latinLnBrk="0" hangingPunct="1">
        <a:spcBef>
          <a:spcPct val="20000"/>
        </a:spcBef>
        <a:buFont typeface="Arial"/>
        <a:buChar char="•"/>
        <a:defRPr sz="1500" kern="1200">
          <a:solidFill>
            <a:schemeClr val="tx1"/>
          </a:solidFill>
          <a:latin typeface="+mn-lt"/>
          <a:ea typeface="+mn-ea"/>
          <a:cs typeface="+mn-cs"/>
        </a:defRPr>
      </a:lvl6pPr>
      <a:lvl7pPr marL="2228632" indent="-171434" algn="l" defTabSz="342866" rtl="0" eaLnBrk="1" latinLnBrk="0" hangingPunct="1">
        <a:spcBef>
          <a:spcPct val="20000"/>
        </a:spcBef>
        <a:buFont typeface="Arial"/>
        <a:buChar char="•"/>
        <a:defRPr sz="1500" kern="1200">
          <a:solidFill>
            <a:schemeClr val="tx1"/>
          </a:solidFill>
          <a:latin typeface="+mn-lt"/>
          <a:ea typeface="+mn-ea"/>
          <a:cs typeface="+mn-cs"/>
        </a:defRPr>
      </a:lvl7pPr>
      <a:lvl8pPr marL="2571499" indent="-171434" algn="l" defTabSz="342866" rtl="0" eaLnBrk="1" latinLnBrk="0" hangingPunct="1">
        <a:spcBef>
          <a:spcPct val="20000"/>
        </a:spcBef>
        <a:buFont typeface="Arial"/>
        <a:buChar char="•"/>
        <a:defRPr sz="1500" kern="1200">
          <a:solidFill>
            <a:schemeClr val="tx1"/>
          </a:solidFill>
          <a:latin typeface="+mn-lt"/>
          <a:ea typeface="+mn-ea"/>
          <a:cs typeface="+mn-cs"/>
        </a:defRPr>
      </a:lvl8pPr>
      <a:lvl9pPr marL="2914366" indent="-171434" algn="l" defTabSz="342866"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66" rtl="0" eaLnBrk="1" latinLnBrk="0" hangingPunct="1">
        <a:defRPr sz="1350" kern="1200">
          <a:solidFill>
            <a:schemeClr val="tx1"/>
          </a:solidFill>
          <a:latin typeface="+mn-lt"/>
          <a:ea typeface="+mn-ea"/>
          <a:cs typeface="+mn-cs"/>
        </a:defRPr>
      </a:lvl1pPr>
      <a:lvl2pPr marL="342866" algn="l" defTabSz="342866" rtl="0" eaLnBrk="1" latinLnBrk="0" hangingPunct="1">
        <a:defRPr sz="1350" kern="1200">
          <a:solidFill>
            <a:schemeClr val="tx1"/>
          </a:solidFill>
          <a:latin typeface="+mn-lt"/>
          <a:ea typeface="+mn-ea"/>
          <a:cs typeface="+mn-cs"/>
        </a:defRPr>
      </a:lvl2pPr>
      <a:lvl3pPr marL="685733" algn="l" defTabSz="342866" rtl="0" eaLnBrk="1" latinLnBrk="0" hangingPunct="1">
        <a:defRPr sz="1350" kern="1200">
          <a:solidFill>
            <a:schemeClr val="tx1"/>
          </a:solidFill>
          <a:latin typeface="+mn-lt"/>
          <a:ea typeface="+mn-ea"/>
          <a:cs typeface="+mn-cs"/>
        </a:defRPr>
      </a:lvl3pPr>
      <a:lvl4pPr marL="1028600" algn="l" defTabSz="342866" rtl="0" eaLnBrk="1" latinLnBrk="0" hangingPunct="1">
        <a:defRPr sz="1350" kern="1200">
          <a:solidFill>
            <a:schemeClr val="tx1"/>
          </a:solidFill>
          <a:latin typeface="+mn-lt"/>
          <a:ea typeface="+mn-ea"/>
          <a:cs typeface="+mn-cs"/>
        </a:defRPr>
      </a:lvl4pPr>
      <a:lvl5pPr marL="1371467" algn="l" defTabSz="342866" rtl="0" eaLnBrk="1" latinLnBrk="0" hangingPunct="1">
        <a:defRPr sz="1350" kern="1200">
          <a:solidFill>
            <a:schemeClr val="tx1"/>
          </a:solidFill>
          <a:latin typeface="+mn-lt"/>
          <a:ea typeface="+mn-ea"/>
          <a:cs typeface="+mn-cs"/>
        </a:defRPr>
      </a:lvl5pPr>
      <a:lvl6pPr marL="1714333" algn="l" defTabSz="342866" rtl="0" eaLnBrk="1" latinLnBrk="0" hangingPunct="1">
        <a:defRPr sz="1350" kern="1200">
          <a:solidFill>
            <a:schemeClr val="tx1"/>
          </a:solidFill>
          <a:latin typeface="+mn-lt"/>
          <a:ea typeface="+mn-ea"/>
          <a:cs typeface="+mn-cs"/>
        </a:defRPr>
      </a:lvl6pPr>
      <a:lvl7pPr marL="2057199" algn="l" defTabSz="342866" rtl="0" eaLnBrk="1" latinLnBrk="0" hangingPunct="1">
        <a:defRPr sz="1350" kern="1200">
          <a:solidFill>
            <a:schemeClr val="tx1"/>
          </a:solidFill>
          <a:latin typeface="+mn-lt"/>
          <a:ea typeface="+mn-ea"/>
          <a:cs typeface="+mn-cs"/>
        </a:defRPr>
      </a:lvl7pPr>
      <a:lvl8pPr marL="2400065" algn="l" defTabSz="342866" rtl="0" eaLnBrk="1" latinLnBrk="0" hangingPunct="1">
        <a:defRPr sz="1350" kern="1200">
          <a:solidFill>
            <a:schemeClr val="tx1"/>
          </a:solidFill>
          <a:latin typeface="+mn-lt"/>
          <a:ea typeface="+mn-ea"/>
          <a:cs typeface="+mn-cs"/>
        </a:defRPr>
      </a:lvl8pPr>
      <a:lvl9pPr marL="2742932" algn="l" defTabSz="342866"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6100" y="172642"/>
            <a:ext cx="8058151" cy="679647"/>
          </a:xfrm>
          <a:prstGeom prst="rect">
            <a:avLst/>
          </a:prstGeom>
          <a:noFill/>
          <a:ln>
            <a:noFill/>
          </a:ln>
          <a:extLst/>
        </p:spPr>
        <p:txBody>
          <a:bodyPr vert="horz" wrap="square" lIns="0" tIns="45716" rIns="91431" bIns="45716" numCol="1" anchor="ctr" anchorCtr="0" compatLnSpc="1">
            <a:prstTxWarp prst="textNoShape">
              <a:avLst/>
            </a:prstTxWarp>
          </a:bodyPr>
          <a:lstStyle/>
          <a:p>
            <a:pPr lvl="0"/>
            <a:r>
              <a:rPr lang="en-GB" noProof="0" smtClean="0"/>
              <a:t>Click to Edit Title</a:t>
            </a:r>
            <a:endParaRPr lang="en-GB" noProof="0"/>
          </a:p>
        </p:txBody>
      </p:sp>
      <p:sp>
        <p:nvSpPr>
          <p:cNvPr id="15" name="Text Placeholder 19"/>
          <p:cNvSpPr txBox="1">
            <a:spLocks/>
          </p:cNvSpPr>
          <p:nvPr/>
        </p:nvSpPr>
        <p:spPr>
          <a:xfrm>
            <a:off x="5700187" y="4811035"/>
            <a:ext cx="2300813" cy="101042"/>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rtl="1">
              <a:buClr>
                <a:srgbClr val="F26334"/>
              </a:buClr>
            </a:pPr>
            <a:r>
              <a:rPr lang="fa-IR" sz="600" dirty="0" smtClean="0">
                <a:solidFill>
                  <a:srgbClr val="454545"/>
                </a:solidFill>
                <a:cs typeface="B Nazanin" pitchFamily="2" charset="-78"/>
              </a:rPr>
              <a:t>تمامي حقوق براي </a:t>
            </a:r>
            <a:r>
              <a:rPr lang="en-GB" sz="600" dirty="0" smtClean="0">
                <a:solidFill>
                  <a:srgbClr val="454545"/>
                </a:solidFill>
                <a:cs typeface="B Nazanin" pitchFamily="2" charset="-78"/>
              </a:rPr>
              <a:t>GS1 </a:t>
            </a:r>
            <a:r>
              <a:rPr lang="en-US" sz="600" dirty="0" smtClean="0">
                <a:solidFill>
                  <a:srgbClr val="454545"/>
                </a:solidFill>
                <a:cs typeface="B Nazanin" pitchFamily="2" charset="-78"/>
              </a:rPr>
              <a:t>Iran </a:t>
            </a:r>
            <a:r>
              <a:rPr lang="fa-IR" sz="600" dirty="0" smtClean="0">
                <a:solidFill>
                  <a:srgbClr val="454545"/>
                </a:solidFill>
                <a:cs typeface="B Nazanin" pitchFamily="2" charset="-78"/>
              </a:rPr>
              <a:t> محفوظ است. </a:t>
            </a:r>
            <a:r>
              <a:rPr lang="en-GB" sz="600" dirty="0" smtClean="0">
                <a:solidFill>
                  <a:srgbClr val="454545"/>
                </a:solidFill>
                <a:cs typeface="B Nazanin" pitchFamily="2" charset="-78"/>
              </a:rPr>
              <a:t>©2015</a:t>
            </a:r>
          </a:p>
        </p:txBody>
      </p:sp>
      <p:pic>
        <p:nvPicPr>
          <p:cNvPr id="6" name="Picture 5"/>
          <p:cNvPicPr>
            <a:picLocks noChangeAspect="1"/>
          </p:cNvPicPr>
          <p:nvPr/>
        </p:nvPicPr>
        <p:blipFill>
          <a:blip r:embed="rId22" cstate="print"/>
          <a:stretch>
            <a:fillRect/>
          </a:stretch>
        </p:blipFill>
        <p:spPr>
          <a:xfrm>
            <a:off x="529244" y="4682281"/>
            <a:ext cx="1511999" cy="333454"/>
          </a:xfrm>
          <a:prstGeom prst="rect">
            <a:avLst/>
          </a:prstGeom>
        </p:spPr>
      </p:pic>
      <p:sp>
        <p:nvSpPr>
          <p:cNvPr id="7" name="Slide Number Placeholder 9"/>
          <p:cNvSpPr>
            <a:spLocks noGrp="1"/>
          </p:cNvSpPr>
          <p:nvPr>
            <p:ph type="sldNum" sz="quarter" idx="4"/>
          </p:nvPr>
        </p:nvSpPr>
        <p:spPr>
          <a:xfrm>
            <a:off x="8356552" y="4762804"/>
            <a:ext cx="247535" cy="150195"/>
          </a:xfrm>
          <a:prstGeom prst="rect">
            <a:avLst/>
          </a:prstGeom>
        </p:spPr>
        <p:txBody>
          <a:bodyPr vert="horz" wrap="square" lIns="0" tIns="0" rIns="0" bIns="0" numCol="1" anchor="ctr" anchorCtr="0" compatLnSpc="1">
            <a:prstTxWarp prst="textNoShape">
              <a:avLst/>
            </a:prstTxWarp>
          </a:bodyPr>
          <a:lstStyle>
            <a:lvl1pPr algn="r">
              <a:defRPr sz="600" smtClean="0">
                <a:solidFill>
                  <a:srgbClr val="454545"/>
                </a:solidFill>
                <a:latin typeface="Verdana"/>
                <a:cs typeface="Verdana"/>
              </a:defRPr>
            </a:lvl1p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4019951108"/>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 id="2147483971" r:id="rId13"/>
    <p:sldLayoutId id="2147483972" r:id="rId14"/>
    <p:sldLayoutId id="2147483973" r:id="rId15"/>
    <p:sldLayoutId id="2147483974" r:id="rId16"/>
    <p:sldLayoutId id="2147483975" r:id="rId17"/>
    <p:sldLayoutId id="2147483976" r:id="rId18"/>
    <p:sldLayoutId id="2147483977" r:id="rId19"/>
  </p:sldLayoutIdLst>
  <p:transition spd="slow">
    <p:push dir="u"/>
  </p:transition>
  <p:timing>
    <p:tnLst>
      <p:par>
        <p:cTn id="1" dur="indefinite" restart="never" nodeType="tmRoot"/>
      </p:par>
    </p:tnLst>
  </p:timing>
  <p:hf hdr="0" ftr="0" dt="0"/>
  <p:txStyles>
    <p:titleStyle>
      <a:lvl1pPr algn="l" defTabSz="342866" rtl="0" eaLnBrk="1" fontAlgn="base" hangingPunct="1">
        <a:spcBef>
          <a:spcPct val="0"/>
        </a:spcBef>
        <a:spcAft>
          <a:spcPct val="0"/>
        </a:spcAft>
        <a:defRPr sz="2100" kern="1200" cap="none" spc="0">
          <a:solidFill>
            <a:schemeClr val="tx2"/>
          </a:solidFill>
          <a:latin typeface="Verdana"/>
          <a:ea typeface="ＭＳ Ｐゴシック" charset="0"/>
          <a:cs typeface="Verdana"/>
        </a:defRPr>
      </a:lvl1pPr>
      <a:lvl2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2pPr>
      <a:lvl3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3pPr>
      <a:lvl4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4pPr>
      <a:lvl5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5pPr>
      <a:lvl6pPr marL="342866"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6pPr>
      <a:lvl7pPr marL="685733"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7pPr>
      <a:lvl8pPr marL="1028600"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8pPr>
      <a:lvl9pPr marL="1371467"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9pPr>
    </p:titleStyle>
    <p:bodyStyle>
      <a:lvl1pPr marL="270000" marR="0" indent="-214313" algn="l" defTabSz="342866" rtl="0" eaLnBrk="1" fontAlgn="base" latinLnBrk="0" hangingPunct="1">
        <a:lnSpc>
          <a:spcPct val="110000"/>
        </a:lnSpc>
        <a:spcBef>
          <a:spcPts val="300"/>
        </a:spcBef>
        <a:spcAft>
          <a:spcPct val="0"/>
        </a:spcAft>
        <a:buClr>
          <a:schemeClr val="accent1"/>
        </a:buClr>
        <a:buSzTx/>
        <a:buFont typeface="Arial"/>
        <a:buChar char="•"/>
        <a:tabLst/>
        <a:defRPr sz="1275" b="0" i="0" kern="1200" baseline="0">
          <a:solidFill>
            <a:schemeClr val="tx2"/>
          </a:solidFill>
          <a:latin typeface="Verdana"/>
          <a:ea typeface="ＭＳ Ｐゴシック" charset="0"/>
          <a:cs typeface="Verdana"/>
        </a:defRPr>
      </a:lvl1pPr>
      <a:lvl2pPr marL="418500" marR="0" indent="-214313" algn="l" defTabSz="342866" rtl="0" eaLnBrk="1" fontAlgn="base" latinLnBrk="0" hangingPunct="1">
        <a:lnSpc>
          <a:spcPct val="110000"/>
        </a:lnSpc>
        <a:spcBef>
          <a:spcPts val="300"/>
        </a:spcBef>
        <a:spcAft>
          <a:spcPct val="0"/>
        </a:spcAft>
        <a:buClr>
          <a:schemeClr val="accent1"/>
        </a:buClr>
        <a:buSzTx/>
        <a:buFont typeface="Lucida Grande"/>
        <a:buChar char="­"/>
        <a:tabLst/>
        <a:defRPr sz="1275" b="0" i="0" kern="1200">
          <a:solidFill>
            <a:schemeClr val="tx2"/>
          </a:solidFill>
          <a:latin typeface="Verdana"/>
          <a:ea typeface="ＭＳ Ｐゴシック" charset="0"/>
          <a:cs typeface="Verdana"/>
        </a:defRPr>
      </a:lvl2pPr>
      <a:lvl3pPr marL="618300" indent="-214313" algn="l" defTabSz="342866" rtl="0" eaLnBrk="1" fontAlgn="base" hangingPunct="1">
        <a:lnSpc>
          <a:spcPct val="110000"/>
        </a:lnSpc>
        <a:spcBef>
          <a:spcPts val="300"/>
        </a:spcBef>
        <a:spcAft>
          <a:spcPct val="0"/>
        </a:spcAft>
        <a:buClr>
          <a:schemeClr val="accent1"/>
        </a:buClr>
        <a:buFont typeface="Arial"/>
        <a:buChar char="•"/>
        <a:defRPr sz="1275" b="0" i="0" kern="1200">
          <a:solidFill>
            <a:schemeClr val="tx2"/>
          </a:solidFill>
          <a:latin typeface="Verdana"/>
          <a:ea typeface="ＭＳ Ｐゴシック" charset="0"/>
          <a:cs typeface="Verdana"/>
        </a:defRPr>
      </a:lvl3pPr>
      <a:lvl4pPr marL="788400" indent="-171434" algn="l" defTabSz="342866" rtl="0" eaLnBrk="1" fontAlgn="base" hangingPunct="1">
        <a:lnSpc>
          <a:spcPct val="110000"/>
        </a:lnSpc>
        <a:spcBef>
          <a:spcPts val="300"/>
        </a:spcBef>
        <a:spcAft>
          <a:spcPct val="0"/>
        </a:spcAft>
        <a:buClr>
          <a:schemeClr val="accent1"/>
        </a:buClr>
        <a:buFont typeface="Lucida Grande"/>
        <a:buChar char="­"/>
        <a:defRPr sz="1275" b="0" i="0" kern="1200">
          <a:solidFill>
            <a:schemeClr val="tx2"/>
          </a:solidFill>
          <a:latin typeface="Verdana"/>
          <a:ea typeface="ＭＳ Ｐゴシック" charset="0"/>
          <a:cs typeface="Verdana"/>
        </a:defRPr>
      </a:lvl4pPr>
      <a:lvl5pPr marL="950400" indent="-171434" algn="l" defTabSz="342866" rtl="0" eaLnBrk="1" fontAlgn="base" hangingPunct="1">
        <a:lnSpc>
          <a:spcPct val="110000"/>
        </a:lnSpc>
        <a:spcBef>
          <a:spcPts val="300"/>
        </a:spcBef>
        <a:spcAft>
          <a:spcPct val="0"/>
        </a:spcAft>
        <a:buClr>
          <a:schemeClr val="accent1"/>
        </a:buClr>
        <a:buSzPct val="100000"/>
        <a:buFont typeface="Arial"/>
        <a:buChar char="•"/>
        <a:defRPr sz="1275" b="0" i="0" kern="1200">
          <a:solidFill>
            <a:schemeClr val="tx2"/>
          </a:solidFill>
          <a:latin typeface="Verdana"/>
          <a:ea typeface="ＭＳ Ｐゴシック" charset="0"/>
          <a:cs typeface="Verdana"/>
        </a:defRPr>
      </a:lvl5pPr>
      <a:lvl6pPr marL="1885766" indent="-171434" algn="l" defTabSz="342866" rtl="0" eaLnBrk="1" latinLnBrk="0" hangingPunct="1">
        <a:spcBef>
          <a:spcPct val="20000"/>
        </a:spcBef>
        <a:buFont typeface="Arial"/>
        <a:buChar char="•"/>
        <a:defRPr sz="1500" kern="1200">
          <a:solidFill>
            <a:schemeClr val="tx1"/>
          </a:solidFill>
          <a:latin typeface="+mn-lt"/>
          <a:ea typeface="+mn-ea"/>
          <a:cs typeface="+mn-cs"/>
        </a:defRPr>
      </a:lvl6pPr>
      <a:lvl7pPr marL="2228632" indent="-171434" algn="l" defTabSz="342866" rtl="0" eaLnBrk="1" latinLnBrk="0" hangingPunct="1">
        <a:spcBef>
          <a:spcPct val="20000"/>
        </a:spcBef>
        <a:buFont typeface="Arial"/>
        <a:buChar char="•"/>
        <a:defRPr sz="1500" kern="1200">
          <a:solidFill>
            <a:schemeClr val="tx1"/>
          </a:solidFill>
          <a:latin typeface="+mn-lt"/>
          <a:ea typeface="+mn-ea"/>
          <a:cs typeface="+mn-cs"/>
        </a:defRPr>
      </a:lvl7pPr>
      <a:lvl8pPr marL="2571499" indent="-171434" algn="l" defTabSz="342866" rtl="0" eaLnBrk="1" latinLnBrk="0" hangingPunct="1">
        <a:spcBef>
          <a:spcPct val="20000"/>
        </a:spcBef>
        <a:buFont typeface="Arial"/>
        <a:buChar char="•"/>
        <a:defRPr sz="1500" kern="1200">
          <a:solidFill>
            <a:schemeClr val="tx1"/>
          </a:solidFill>
          <a:latin typeface="+mn-lt"/>
          <a:ea typeface="+mn-ea"/>
          <a:cs typeface="+mn-cs"/>
        </a:defRPr>
      </a:lvl8pPr>
      <a:lvl9pPr marL="2914366" indent="-171434" algn="l" defTabSz="342866"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66" rtl="0" eaLnBrk="1" latinLnBrk="0" hangingPunct="1">
        <a:defRPr sz="1350" kern="1200">
          <a:solidFill>
            <a:schemeClr val="tx1"/>
          </a:solidFill>
          <a:latin typeface="+mn-lt"/>
          <a:ea typeface="+mn-ea"/>
          <a:cs typeface="+mn-cs"/>
        </a:defRPr>
      </a:lvl1pPr>
      <a:lvl2pPr marL="342866" algn="l" defTabSz="342866" rtl="0" eaLnBrk="1" latinLnBrk="0" hangingPunct="1">
        <a:defRPr sz="1350" kern="1200">
          <a:solidFill>
            <a:schemeClr val="tx1"/>
          </a:solidFill>
          <a:latin typeface="+mn-lt"/>
          <a:ea typeface="+mn-ea"/>
          <a:cs typeface="+mn-cs"/>
        </a:defRPr>
      </a:lvl2pPr>
      <a:lvl3pPr marL="685733" algn="l" defTabSz="342866" rtl="0" eaLnBrk="1" latinLnBrk="0" hangingPunct="1">
        <a:defRPr sz="1350" kern="1200">
          <a:solidFill>
            <a:schemeClr val="tx1"/>
          </a:solidFill>
          <a:latin typeface="+mn-lt"/>
          <a:ea typeface="+mn-ea"/>
          <a:cs typeface="+mn-cs"/>
        </a:defRPr>
      </a:lvl3pPr>
      <a:lvl4pPr marL="1028600" algn="l" defTabSz="342866" rtl="0" eaLnBrk="1" latinLnBrk="0" hangingPunct="1">
        <a:defRPr sz="1350" kern="1200">
          <a:solidFill>
            <a:schemeClr val="tx1"/>
          </a:solidFill>
          <a:latin typeface="+mn-lt"/>
          <a:ea typeface="+mn-ea"/>
          <a:cs typeface="+mn-cs"/>
        </a:defRPr>
      </a:lvl4pPr>
      <a:lvl5pPr marL="1371467" algn="l" defTabSz="342866" rtl="0" eaLnBrk="1" latinLnBrk="0" hangingPunct="1">
        <a:defRPr sz="1350" kern="1200">
          <a:solidFill>
            <a:schemeClr val="tx1"/>
          </a:solidFill>
          <a:latin typeface="+mn-lt"/>
          <a:ea typeface="+mn-ea"/>
          <a:cs typeface="+mn-cs"/>
        </a:defRPr>
      </a:lvl5pPr>
      <a:lvl6pPr marL="1714333" algn="l" defTabSz="342866" rtl="0" eaLnBrk="1" latinLnBrk="0" hangingPunct="1">
        <a:defRPr sz="1350" kern="1200">
          <a:solidFill>
            <a:schemeClr val="tx1"/>
          </a:solidFill>
          <a:latin typeface="+mn-lt"/>
          <a:ea typeface="+mn-ea"/>
          <a:cs typeface="+mn-cs"/>
        </a:defRPr>
      </a:lvl6pPr>
      <a:lvl7pPr marL="2057199" algn="l" defTabSz="342866" rtl="0" eaLnBrk="1" latinLnBrk="0" hangingPunct="1">
        <a:defRPr sz="1350" kern="1200">
          <a:solidFill>
            <a:schemeClr val="tx1"/>
          </a:solidFill>
          <a:latin typeface="+mn-lt"/>
          <a:ea typeface="+mn-ea"/>
          <a:cs typeface="+mn-cs"/>
        </a:defRPr>
      </a:lvl7pPr>
      <a:lvl8pPr marL="2400065" algn="l" defTabSz="342866" rtl="0" eaLnBrk="1" latinLnBrk="0" hangingPunct="1">
        <a:defRPr sz="1350" kern="1200">
          <a:solidFill>
            <a:schemeClr val="tx1"/>
          </a:solidFill>
          <a:latin typeface="+mn-lt"/>
          <a:ea typeface="+mn-ea"/>
          <a:cs typeface="+mn-cs"/>
        </a:defRPr>
      </a:lvl8pPr>
      <a:lvl9pPr marL="2742932" algn="l" defTabSz="342866"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0" cstate="prin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11" cstate="print"/>
          <a:stretch>
            <a:fillRect/>
          </a:stretch>
        </p:blipFill>
        <p:spPr>
          <a:xfrm>
            <a:off x="529244" y="4682281"/>
            <a:ext cx="1511999" cy="333454"/>
          </a:xfrm>
          <a:prstGeom prst="rect">
            <a:avLst/>
          </a:prstGeom>
        </p:spPr>
      </p:pic>
      <p:sp>
        <p:nvSpPr>
          <p:cNvPr id="15" name="Text Placeholder 19"/>
          <p:cNvSpPr txBox="1">
            <a:spLocks/>
          </p:cNvSpPr>
          <p:nvPr/>
        </p:nvSpPr>
        <p:spPr>
          <a:xfrm>
            <a:off x="5555891" y="4811035"/>
            <a:ext cx="2300813" cy="101042"/>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rtl="1">
              <a:buClr>
                <a:srgbClr val="F26334"/>
              </a:buClr>
              <a:defRPr/>
            </a:pPr>
            <a:r>
              <a:rPr lang="fa-IR" sz="600" dirty="0" smtClean="0">
                <a:solidFill>
                  <a:srgbClr val="454545"/>
                </a:solidFill>
                <a:cs typeface="B Nazanin" pitchFamily="2" charset="-78"/>
              </a:rPr>
              <a:t>تمامي حقوق براي </a:t>
            </a:r>
            <a:r>
              <a:rPr lang="en-GB" sz="600" dirty="0" smtClean="0">
                <a:solidFill>
                  <a:srgbClr val="454545"/>
                </a:solidFill>
                <a:cs typeface="B Nazanin" pitchFamily="2" charset="-78"/>
              </a:rPr>
              <a:t>GS1 </a:t>
            </a:r>
            <a:r>
              <a:rPr lang="en-US" sz="600" dirty="0" smtClean="0">
                <a:solidFill>
                  <a:srgbClr val="454545"/>
                </a:solidFill>
                <a:cs typeface="B Nazanin" pitchFamily="2" charset="-78"/>
              </a:rPr>
              <a:t>Iran </a:t>
            </a:r>
            <a:r>
              <a:rPr lang="fa-IR" sz="600" dirty="0" smtClean="0">
                <a:solidFill>
                  <a:srgbClr val="454545"/>
                </a:solidFill>
                <a:cs typeface="B Nazanin" pitchFamily="2" charset="-78"/>
              </a:rPr>
              <a:t> محفوظ است. </a:t>
            </a:r>
            <a:r>
              <a:rPr lang="en-GB" sz="600" dirty="0" smtClean="0">
                <a:solidFill>
                  <a:srgbClr val="454545"/>
                </a:solidFill>
                <a:cs typeface="B Nazanin" pitchFamily="2" charset="-78"/>
              </a:rPr>
              <a:t>©2015</a:t>
            </a:r>
          </a:p>
          <a:p>
            <a:pPr algn="l" rtl="1">
              <a:buClr>
                <a:srgbClr val="F26334"/>
              </a:buClr>
            </a:pPr>
            <a:endParaRPr lang="en-GB" sz="450" dirty="0" smtClean="0">
              <a:solidFill>
                <a:srgbClr val="454545"/>
              </a:solidFill>
            </a:endParaRPr>
          </a:p>
        </p:txBody>
      </p:sp>
      <p:sp>
        <p:nvSpPr>
          <p:cNvPr id="5" name="Slide Number Placeholder 9"/>
          <p:cNvSpPr>
            <a:spLocks noGrp="1"/>
          </p:cNvSpPr>
          <p:nvPr>
            <p:ph type="sldNum" sz="quarter" idx="4"/>
          </p:nvPr>
        </p:nvSpPr>
        <p:spPr>
          <a:xfrm>
            <a:off x="8356552" y="4762804"/>
            <a:ext cx="247535" cy="150195"/>
          </a:xfrm>
          <a:prstGeom prst="rect">
            <a:avLst/>
          </a:prstGeom>
        </p:spPr>
        <p:txBody>
          <a:bodyPr vert="horz" wrap="square" lIns="0" tIns="0" rIns="0" bIns="0" numCol="1" anchor="ctr" anchorCtr="0" compatLnSpc="1">
            <a:prstTxWarp prst="textNoShape">
              <a:avLst/>
            </a:prstTxWarp>
          </a:bodyPr>
          <a:lstStyle>
            <a:lvl1pPr algn="r">
              <a:defRPr sz="600" smtClean="0">
                <a:solidFill>
                  <a:srgbClr val="454545"/>
                </a:solidFill>
                <a:latin typeface="Verdana"/>
                <a:cs typeface="Verdana"/>
              </a:defRPr>
            </a:lvl1pPr>
          </a:lstStyle>
          <a:p>
            <a:pPr fontAlgn="base">
              <a:spcAft>
                <a:spcPct val="0"/>
              </a:spcAft>
              <a:defRPr/>
            </a:pPr>
            <a:fld id="{4472AB7F-E8D0-4874-A9B8-335B68DC5F05}" type="slidenum">
              <a:rPr lang="en-GB"/>
              <a:pPr fontAlgn="base">
                <a:spcAft>
                  <a:spcPct val="0"/>
                </a:spcAft>
                <a:defRPr/>
              </a:pPr>
              <a:t>‹#›</a:t>
            </a:fld>
            <a:endParaRPr lang="en-GB"/>
          </a:p>
        </p:txBody>
      </p:sp>
    </p:spTree>
    <p:extLst>
      <p:ext uri="{BB962C8B-B14F-4D97-AF65-F5344CB8AC3E}">
        <p14:creationId xmlns:p14="http://schemas.microsoft.com/office/powerpoint/2010/main" val="2390401866"/>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Lst>
  <p:transition spd="slow">
    <p:push dir="u"/>
  </p:transition>
  <p:timing>
    <p:tnLst>
      <p:par>
        <p:cTn id="1" dur="indefinite" restart="never" nodeType="tmRoot"/>
      </p:par>
    </p:tnLst>
  </p:timing>
  <p:hf hdr="0" ft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2800" dirty="0" smtClean="0"/>
              <a:t>ساختار طبقه بندی </a:t>
            </a:r>
            <a:r>
              <a:rPr lang="en-US" sz="2800" dirty="0" smtClean="0"/>
              <a:t>GPC</a:t>
            </a:r>
            <a:endParaRPr lang="en-US" sz="2800" dirty="0"/>
          </a:p>
        </p:txBody>
      </p:sp>
      <p:sp>
        <p:nvSpPr>
          <p:cNvPr id="4" name="Text Placeholder 3"/>
          <p:cNvSpPr>
            <a:spLocks noGrp="1"/>
          </p:cNvSpPr>
          <p:nvPr>
            <p:ph type="body" sz="quarter" idx="12"/>
          </p:nvPr>
        </p:nvSpPr>
        <p:spPr/>
        <p:txBody>
          <a:bodyPr/>
          <a:lstStyle/>
          <a:p>
            <a:pPr algn="r" rtl="1"/>
            <a:r>
              <a:rPr lang="fa-IR" sz="1200" dirty="0" smtClean="0">
                <a:cs typeface="B Roya" pitchFamily="2" charset="-78"/>
              </a:rPr>
              <a:t>مرکز ملی شماره گذاری کالا و خدمات ایران (</a:t>
            </a:r>
            <a:r>
              <a:rPr lang="en-US" sz="1200" dirty="0" smtClean="0">
                <a:cs typeface="B Roya" pitchFamily="2" charset="-78"/>
              </a:rPr>
              <a:t>GS1 Iran</a:t>
            </a:r>
            <a:r>
              <a:rPr lang="fa-IR" sz="1200" dirty="0" smtClean="0">
                <a:cs typeface="B Roya" pitchFamily="2" charset="-78"/>
              </a:rPr>
              <a:t>)</a:t>
            </a:r>
            <a:endParaRPr lang="en-US" sz="1200" dirty="0">
              <a:cs typeface="B Roya" pitchFamily="2" charset="-78"/>
            </a:endParaRPr>
          </a:p>
        </p:txBody>
      </p:sp>
      <p:sp>
        <p:nvSpPr>
          <p:cNvPr id="5" name="Text Placeholder 4"/>
          <p:cNvSpPr>
            <a:spLocks noGrp="1"/>
          </p:cNvSpPr>
          <p:nvPr>
            <p:ph type="body" sz="quarter" idx="14"/>
          </p:nvPr>
        </p:nvSpPr>
        <p:spPr/>
        <p:txBody>
          <a:bodyPr/>
          <a:lstStyle/>
          <a:p>
            <a:pPr algn="r" rtl="1"/>
            <a:r>
              <a:rPr lang="fa-IR" sz="1000" dirty="0" smtClean="0"/>
              <a:t>مرداد 98</a:t>
            </a:r>
            <a:endParaRPr lang="en-US" sz="1000" dirty="0">
              <a:cs typeface="B Roya" pitchFamily="2" charset="-78"/>
            </a:endParaRPr>
          </a:p>
        </p:txBody>
      </p:sp>
    </p:spTree>
    <p:extLst>
      <p:ext uri="{BB962C8B-B14F-4D97-AF65-F5344CB8AC3E}">
        <p14:creationId xmlns:p14="http://schemas.microsoft.com/office/powerpoint/2010/main" val="40118565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849986" y="3409950"/>
            <a:ext cx="7715724" cy="639527"/>
          </a:xfrm>
        </p:spPr>
        <p:txBody>
          <a:bodyPr/>
          <a:lstStyle/>
          <a:p>
            <a:pPr algn="ctr" rtl="1"/>
            <a:r>
              <a:rPr lang="fa-IR" sz="1800" dirty="0" smtClean="0">
                <a:cs typeface="B Nazanin" panose="00000400000000000000" pitchFamily="2" charset="-78"/>
              </a:rPr>
              <a:t>مرکز ملی شماره گذاری کالا و خدمات ایران</a:t>
            </a:r>
            <a:endParaRPr lang="en-GB" sz="1800" dirty="0">
              <a:cs typeface="B Nazanin" panose="00000400000000000000" pitchFamily="2" charset="-78"/>
            </a:endParaRPr>
          </a:p>
        </p:txBody>
      </p:sp>
      <p:sp>
        <p:nvSpPr>
          <p:cNvPr id="5" name="Title 4"/>
          <p:cNvSpPr>
            <a:spLocks noGrp="1"/>
          </p:cNvSpPr>
          <p:nvPr>
            <p:ph type="title"/>
          </p:nvPr>
        </p:nvSpPr>
        <p:spPr>
          <a:xfrm>
            <a:off x="818121" y="1352550"/>
            <a:ext cx="7715727" cy="668374"/>
          </a:xfrm>
        </p:spPr>
        <p:txBody>
          <a:bodyPr/>
          <a:lstStyle/>
          <a:p>
            <a:pPr algn="ctr" rtl="1"/>
            <a:r>
              <a:rPr lang="fa-IR" sz="3600" dirty="0" smtClean="0">
                <a:cs typeface="B Nazanin" panose="00000400000000000000" pitchFamily="2" charset="-78"/>
              </a:rPr>
              <a:t>با تشکر از توجه شما</a:t>
            </a:r>
            <a:endParaRPr lang="en-GB" sz="36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10</a:t>
            </a:fld>
            <a:endParaRPr lang="en-US" dirty="0"/>
          </a:p>
        </p:txBody>
      </p:sp>
    </p:spTree>
    <p:extLst>
      <p:ext uri="{BB962C8B-B14F-4D97-AF65-F5344CB8AC3E}">
        <p14:creationId xmlns:p14="http://schemas.microsoft.com/office/powerpoint/2010/main" val="9767878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ضرورت استفاده از طبقه بندی و شناسایی کالا</a:t>
            </a:r>
            <a:endParaRPr lang="en-US" dirty="0"/>
          </a:p>
        </p:txBody>
      </p:sp>
      <p:pic>
        <p:nvPicPr>
          <p:cNvPr id="5" name="Content Placeholder 4"/>
          <p:cNvPicPr>
            <a:picLocks noGrp="1" noChangeAspect="1"/>
          </p:cNvPicPr>
          <p:nvPr>
            <p:ph idx="11"/>
          </p:nvPr>
        </p:nvPicPr>
        <p:blipFill>
          <a:blip r:embed="rId3">
            <a:extLst>
              <a:ext uri="{28A0092B-C50C-407E-A947-70E740481C1C}">
                <a14:useLocalDpi xmlns:a14="http://schemas.microsoft.com/office/drawing/2010/main" val="0"/>
              </a:ext>
            </a:extLst>
          </a:blip>
          <a:stretch>
            <a:fillRect/>
          </a:stretch>
        </p:blipFill>
        <p:spPr>
          <a:xfrm>
            <a:off x="1066800" y="1886797"/>
            <a:ext cx="2898775" cy="1876425"/>
          </a:xfrm>
        </p:spPr>
      </p:pic>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2</a:t>
            </a:fld>
            <a:endParaRPr lang="en-GB" noProof="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1962150"/>
            <a:ext cx="3619500" cy="1905000"/>
          </a:xfrm>
          <a:prstGeom prst="rect">
            <a:avLst/>
          </a:prstGeom>
        </p:spPr>
      </p:pic>
      <p:sp>
        <p:nvSpPr>
          <p:cNvPr id="7" name="TextBox 6"/>
          <p:cNvSpPr txBox="1"/>
          <p:nvPr/>
        </p:nvSpPr>
        <p:spPr>
          <a:xfrm>
            <a:off x="2133600" y="1352550"/>
            <a:ext cx="1066800" cy="381000"/>
          </a:xfrm>
          <a:prstGeom prst="rect">
            <a:avLst/>
          </a:prstGeom>
          <a:noFill/>
        </p:spPr>
        <p:txBody>
          <a:bodyPr wrap="square" rtlCol="0">
            <a:spAutoFit/>
          </a:bodyPr>
          <a:lstStyle/>
          <a:p>
            <a:r>
              <a:rPr lang="fa-IR" b="1" dirty="0" smtClean="0">
                <a:cs typeface="B Roya" panose="00000400000000000000" pitchFamily="2" charset="-78"/>
              </a:rPr>
              <a:t>طبقه بندی</a:t>
            </a:r>
            <a:endParaRPr lang="en-US" b="1" dirty="0">
              <a:cs typeface="B Roya" panose="00000400000000000000" pitchFamily="2" charset="-78"/>
            </a:endParaRPr>
          </a:p>
        </p:txBody>
      </p:sp>
      <p:sp>
        <p:nvSpPr>
          <p:cNvPr id="8" name="TextBox 7"/>
          <p:cNvSpPr txBox="1"/>
          <p:nvPr/>
        </p:nvSpPr>
        <p:spPr>
          <a:xfrm>
            <a:off x="5867400" y="1364218"/>
            <a:ext cx="1905000" cy="369332"/>
          </a:xfrm>
          <a:prstGeom prst="rect">
            <a:avLst/>
          </a:prstGeom>
          <a:noFill/>
        </p:spPr>
        <p:txBody>
          <a:bodyPr wrap="square" rtlCol="0">
            <a:spAutoFit/>
          </a:bodyPr>
          <a:lstStyle/>
          <a:p>
            <a:r>
              <a:rPr lang="fa-IR" b="1" dirty="0" smtClean="0">
                <a:cs typeface="B Roya" panose="00000400000000000000" pitchFamily="2" charset="-78"/>
              </a:rPr>
              <a:t>شناسایی و </a:t>
            </a:r>
            <a:r>
              <a:rPr lang="fa-IR" b="1" dirty="0" smtClean="0">
                <a:cs typeface="B Roya" panose="00000400000000000000" pitchFamily="2" charset="-78"/>
              </a:rPr>
              <a:t>کدگذاری</a:t>
            </a:r>
            <a:endParaRPr lang="en-US" b="1" dirty="0">
              <a:cs typeface="B Roya" panose="00000400000000000000" pitchFamily="2" charset="-78"/>
            </a:endParaRPr>
          </a:p>
        </p:txBody>
      </p:sp>
    </p:spTree>
    <p:extLst>
      <p:ext uri="{BB962C8B-B14F-4D97-AF65-F5344CB8AC3E}">
        <p14:creationId xmlns:p14="http://schemas.microsoft.com/office/powerpoint/2010/main" val="14986416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ساختارهای طبقه </a:t>
            </a:r>
            <a:r>
              <a:rPr lang="fa-IR" dirty="0" smtClean="0"/>
              <a:t>بندی، شناسایی و کدگذاری کالا </a:t>
            </a:r>
            <a:endParaRPr lang="en-US" dirty="0"/>
          </a:p>
        </p:txBody>
      </p:sp>
      <p:sp>
        <p:nvSpPr>
          <p:cNvPr id="3" name="Content Placeholder 2"/>
          <p:cNvSpPr>
            <a:spLocks noGrp="1"/>
          </p:cNvSpPr>
          <p:nvPr>
            <p:ph idx="11"/>
          </p:nvPr>
        </p:nvSpPr>
        <p:spPr/>
        <p:txBody>
          <a:bodyPr/>
          <a:lstStyle/>
          <a:p>
            <a:pPr lvl="0"/>
            <a:endParaRPr lang="en-US" dirty="0" smtClean="0"/>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3</a:t>
            </a:fld>
            <a:endParaRPr lang="en-GB" noProof="0"/>
          </a:p>
        </p:txBody>
      </p:sp>
      <p:graphicFrame>
        <p:nvGraphicFramePr>
          <p:cNvPr id="5" name="Table 4"/>
          <p:cNvGraphicFramePr>
            <a:graphicFrameLocks noGrp="1"/>
          </p:cNvGraphicFramePr>
          <p:nvPr>
            <p:extLst>
              <p:ext uri="{D42A27DB-BD31-4B8C-83A1-F6EECF244321}">
                <p14:modId xmlns:p14="http://schemas.microsoft.com/office/powerpoint/2010/main" val="3205815227"/>
              </p:ext>
            </p:extLst>
          </p:nvPr>
        </p:nvGraphicFramePr>
        <p:xfrm>
          <a:off x="1295400" y="1110459"/>
          <a:ext cx="6477000" cy="3211551"/>
        </p:xfrm>
        <a:graphic>
          <a:graphicData uri="http://schemas.openxmlformats.org/drawingml/2006/table">
            <a:tbl>
              <a:tblPr firstRow="1" bandRow="1">
                <a:tableStyleId>{5C22544A-7EE6-4342-B048-85BDC9FD1C3A}</a:tableStyleId>
              </a:tblPr>
              <a:tblGrid>
                <a:gridCol w="2159000"/>
                <a:gridCol w="2159000"/>
                <a:gridCol w="2159000"/>
              </a:tblGrid>
              <a:tr h="403238">
                <a:tc>
                  <a:txBody>
                    <a:bodyPr/>
                    <a:lstStyle/>
                    <a:p>
                      <a:pPr algn="ctr"/>
                      <a:r>
                        <a:rPr lang="fa-IR" sz="1400" dirty="0" smtClean="0">
                          <a:cs typeface="B Roya" panose="00000400000000000000" pitchFamily="2" charset="-78"/>
                        </a:rPr>
                        <a:t>کاربرد</a:t>
                      </a:r>
                      <a:endParaRPr lang="en-US" sz="1400" dirty="0">
                        <a:cs typeface="B Roya" panose="00000400000000000000" pitchFamily="2" charset="-78"/>
                      </a:endParaRPr>
                    </a:p>
                  </a:txBody>
                  <a:tcPr/>
                </a:tc>
                <a:tc>
                  <a:txBody>
                    <a:bodyPr/>
                    <a:lstStyle/>
                    <a:p>
                      <a:pPr algn="ctr"/>
                      <a:r>
                        <a:rPr lang="fa-IR" sz="1400" dirty="0" smtClean="0">
                          <a:cs typeface="B Roya" panose="00000400000000000000" pitchFamily="2" charset="-78"/>
                        </a:rPr>
                        <a:t>نوع سیستم</a:t>
                      </a:r>
                      <a:endParaRPr lang="en-US" sz="1400" dirty="0">
                        <a:cs typeface="B Roya" panose="00000400000000000000" pitchFamily="2" charset="-78"/>
                      </a:endParaRPr>
                    </a:p>
                  </a:txBody>
                  <a:tcPr/>
                </a:tc>
                <a:tc>
                  <a:txBody>
                    <a:bodyPr/>
                    <a:lstStyle/>
                    <a:p>
                      <a:pPr algn="ctr"/>
                      <a:r>
                        <a:rPr lang="fa-IR" sz="1400" dirty="0" smtClean="0">
                          <a:cs typeface="B Roya" panose="00000400000000000000" pitchFamily="2" charset="-78"/>
                        </a:rPr>
                        <a:t>نظام</a:t>
                      </a:r>
                      <a:r>
                        <a:rPr lang="fa-IR" sz="1400" baseline="0" dirty="0" smtClean="0">
                          <a:cs typeface="B Roya" panose="00000400000000000000" pitchFamily="2" charset="-78"/>
                        </a:rPr>
                        <a:t> های طبقه بندی و کدگذاری</a:t>
                      </a:r>
                      <a:endParaRPr lang="en-US" sz="1400" dirty="0">
                        <a:cs typeface="B Roya" panose="00000400000000000000" pitchFamily="2" charset="-78"/>
                      </a:endParaRPr>
                    </a:p>
                  </a:txBody>
                  <a:tcPr/>
                </a:tc>
              </a:tr>
              <a:tr h="288591">
                <a:tc>
                  <a:txBody>
                    <a:bodyPr/>
                    <a:lstStyle/>
                    <a:p>
                      <a:pPr algn="ctr"/>
                      <a:r>
                        <a:rPr lang="fa-IR" sz="1400" dirty="0" smtClean="0">
                          <a:cs typeface="B Nazanin" panose="00000400000000000000" pitchFamily="2" charset="-78"/>
                        </a:rPr>
                        <a:t>تسهیل</a:t>
                      </a:r>
                      <a:r>
                        <a:rPr lang="fa-IR" sz="1400" baseline="0" dirty="0" smtClean="0">
                          <a:cs typeface="B Nazanin" panose="00000400000000000000" pitchFamily="2" charset="-78"/>
                        </a:rPr>
                        <a:t> کننده تجارت</a:t>
                      </a:r>
                      <a:endParaRPr lang="en-US" sz="1400" dirty="0">
                        <a:cs typeface="B Nazanin" panose="00000400000000000000" pitchFamily="2" charset="-78"/>
                      </a:endParaRPr>
                    </a:p>
                  </a:txBody>
                  <a:tcPr/>
                </a:tc>
                <a:tc>
                  <a:txBody>
                    <a:bodyPr/>
                    <a:lstStyle/>
                    <a:p>
                      <a:pPr algn="ctr"/>
                      <a:r>
                        <a:rPr lang="fa-IR" sz="1400" dirty="0" smtClean="0">
                          <a:cs typeface="B Nazanin" panose="00000400000000000000" pitchFamily="2" charset="-78"/>
                        </a:rPr>
                        <a:t>طبقه بندی</a:t>
                      </a:r>
                      <a:endParaRPr lang="en-US" sz="1400" dirty="0">
                        <a:cs typeface="B Nazanin" panose="00000400000000000000" pitchFamily="2" charset="-78"/>
                      </a:endParaRPr>
                    </a:p>
                  </a:txBody>
                  <a:tcPr/>
                </a:tc>
                <a:tc>
                  <a:txBody>
                    <a:bodyPr/>
                    <a:lstStyle/>
                    <a:p>
                      <a:pPr algn="ctr"/>
                      <a:r>
                        <a:rPr lang="en-US" sz="1400" dirty="0" smtClean="0">
                          <a:latin typeface="Times New Roman" panose="02020603050405020304" pitchFamily="18" charset="0"/>
                          <a:cs typeface="Times New Roman" panose="02020603050405020304" pitchFamily="18" charset="0"/>
                        </a:rPr>
                        <a:t>HS</a:t>
                      </a:r>
                      <a:endParaRPr lang="en-US" sz="1400" dirty="0">
                        <a:latin typeface="Times New Roman" panose="02020603050405020304" pitchFamily="18" charset="0"/>
                        <a:cs typeface="Times New Roman" panose="02020603050405020304" pitchFamily="18" charset="0"/>
                      </a:endParaRPr>
                    </a:p>
                  </a:txBody>
                  <a:tcPr/>
                </a:tc>
              </a:tr>
              <a:tr h="288591">
                <a:tc>
                  <a:txBody>
                    <a:bodyPr/>
                    <a:lstStyle/>
                    <a:p>
                      <a:pPr algn="ctr"/>
                      <a:r>
                        <a:rPr lang="fa-IR" sz="1400" dirty="0" smtClean="0">
                          <a:cs typeface="B Nazanin" panose="00000400000000000000" pitchFamily="2" charset="-78"/>
                        </a:rPr>
                        <a:t>کاربرد آماری</a:t>
                      </a:r>
                      <a:endParaRPr lang="en-US" sz="1400" dirty="0">
                        <a:cs typeface="B Nazanin" panose="00000400000000000000" pitchFamily="2" charset="-78"/>
                      </a:endParaRPr>
                    </a:p>
                  </a:txBody>
                  <a:tcPr/>
                </a:tc>
                <a:tc>
                  <a:txBody>
                    <a:bodyPr/>
                    <a:lstStyle/>
                    <a:p>
                      <a:pPr algn="ctr"/>
                      <a:r>
                        <a:rPr lang="fa-IR" sz="1400" dirty="0" smtClean="0">
                          <a:cs typeface="B Nazanin" panose="00000400000000000000" pitchFamily="2" charset="-78"/>
                        </a:rPr>
                        <a:t>طبق</a:t>
                      </a:r>
                      <a:r>
                        <a:rPr lang="fa-IR" sz="1400" baseline="0" dirty="0" smtClean="0">
                          <a:cs typeface="B Nazanin" panose="00000400000000000000" pitchFamily="2" charset="-78"/>
                        </a:rPr>
                        <a:t>ه بندی</a:t>
                      </a:r>
                      <a:endParaRPr lang="en-US" sz="1400" dirty="0">
                        <a:cs typeface="B Nazanin" panose="00000400000000000000" pitchFamily="2" charset="-78"/>
                      </a:endParaRPr>
                    </a:p>
                  </a:txBody>
                  <a:tcPr/>
                </a:tc>
                <a:tc>
                  <a:txBody>
                    <a:bodyPr/>
                    <a:lstStyle/>
                    <a:p>
                      <a:pPr algn="ctr"/>
                      <a:r>
                        <a:rPr lang="en-US" sz="1400" dirty="0" smtClean="0">
                          <a:latin typeface="Times New Roman" panose="02020603050405020304" pitchFamily="18" charset="0"/>
                          <a:cs typeface="Times New Roman" panose="02020603050405020304" pitchFamily="18" charset="0"/>
                        </a:rPr>
                        <a:t>CPC</a:t>
                      </a:r>
                      <a:endParaRPr lang="en-US" sz="1400" dirty="0">
                        <a:latin typeface="Times New Roman" panose="02020603050405020304" pitchFamily="18" charset="0"/>
                        <a:cs typeface="Times New Roman" panose="02020603050405020304" pitchFamily="18" charset="0"/>
                      </a:endParaRPr>
                    </a:p>
                  </a:txBody>
                  <a:tcPr/>
                </a:tc>
              </a:tr>
              <a:tr h="288591">
                <a:tc>
                  <a:txBody>
                    <a:bodyPr/>
                    <a:lstStyle/>
                    <a:p>
                      <a:pPr algn="ctr"/>
                      <a:r>
                        <a:rPr lang="fa-IR" sz="1400" dirty="0" smtClean="0">
                          <a:cs typeface="B Nazanin" panose="00000400000000000000" pitchFamily="2" charset="-78"/>
                        </a:rPr>
                        <a:t>کاربرد آماری</a:t>
                      </a:r>
                      <a:endParaRPr lang="en-US" sz="1400" dirty="0">
                        <a:cs typeface="B Nazanin" panose="00000400000000000000" pitchFamily="2" charset="-78"/>
                      </a:endParaRPr>
                    </a:p>
                  </a:txBody>
                  <a:tcPr/>
                </a:tc>
                <a:tc>
                  <a:txBody>
                    <a:bodyPr/>
                    <a:lstStyle/>
                    <a:p>
                      <a:pPr algn="ctr"/>
                      <a:r>
                        <a:rPr lang="fa-IR" sz="1400" dirty="0" smtClean="0">
                          <a:cs typeface="B Nazanin" panose="00000400000000000000" pitchFamily="2" charset="-78"/>
                        </a:rPr>
                        <a:t>طبقه بندی</a:t>
                      </a:r>
                      <a:endParaRPr lang="en-US" sz="1400" dirty="0">
                        <a:cs typeface="B Nazanin" panose="00000400000000000000" pitchFamily="2" charset="-78"/>
                      </a:endParaRPr>
                    </a:p>
                  </a:txBody>
                  <a:tcPr/>
                </a:tc>
                <a:tc>
                  <a:txBody>
                    <a:bodyPr/>
                    <a:lstStyle/>
                    <a:p>
                      <a:pPr algn="ctr"/>
                      <a:r>
                        <a:rPr lang="en-US" sz="1400" dirty="0" smtClean="0">
                          <a:latin typeface="Times New Roman" panose="02020603050405020304" pitchFamily="18" charset="0"/>
                          <a:cs typeface="Times New Roman" panose="02020603050405020304" pitchFamily="18" charset="0"/>
                        </a:rPr>
                        <a:t>ISIC</a:t>
                      </a:r>
                      <a:endParaRPr lang="en-US" sz="1400" dirty="0">
                        <a:latin typeface="Times New Roman" panose="02020603050405020304" pitchFamily="18" charset="0"/>
                        <a:cs typeface="Times New Roman" panose="02020603050405020304" pitchFamily="18" charset="0"/>
                      </a:endParaRPr>
                    </a:p>
                  </a:txBody>
                  <a:tcPr/>
                </a:tc>
              </a:tr>
              <a:tr h="403238">
                <a:tc>
                  <a:txBody>
                    <a:bodyPr/>
                    <a:lstStyle/>
                    <a:p>
                      <a:pPr marL="0" marR="0" indent="0" algn="ctr" defTabSz="457155" rtl="0" eaLnBrk="1" fontAlgn="auto" latinLnBrk="0" hangingPunct="1">
                        <a:lnSpc>
                          <a:spcPct val="100000"/>
                        </a:lnSpc>
                        <a:spcBef>
                          <a:spcPts val="0"/>
                        </a:spcBef>
                        <a:spcAft>
                          <a:spcPts val="0"/>
                        </a:spcAft>
                        <a:buClrTx/>
                        <a:buSzTx/>
                        <a:buFontTx/>
                        <a:buNone/>
                        <a:tabLst/>
                        <a:defRPr/>
                      </a:pPr>
                      <a:r>
                        <a:rPr lang="fa-IR" sz="1400" dirty="0" smtClean="0">
                          <a:cs typeface="B Nazanin" panose="00000400000000000000" pitchFamily="2" charset="-78"/>
                        </a:rPr>
                        <a:t>مدیریت</a:t>
                      </a:r>
                      <a:r>
                        <a:rPr lang="fa-IR" sz="1400" baseline="0" dirty="0" smtClean="0">
                          <a:cs typeface="B Nazanin" panose="00000400000000000000" pitchFamily="2" charset="-78"/>
                        </a:rPr>
                        <a:t> موجودی و اقلام تدارکاتی</a:t>
                      </a:r>
                      <a:endParaRPr lang="en-US" sz="1400" dirty="0" smtClean="0">
                        <a:cs typeface="B Nazanin" panose="00000400000000000000" pitchFamily="2" charset="-78"/>
                      </a:endParaRPr>
                    </a:p>
                  </a:txBody>
                  <a:tcPr/>
                </a:tc>
                <a:tc>
                  <a:txBody>
                    <a:bodyPr/>
                    <a:lstStyle/>
                    <a:p>
                      <a:pPr algn="ctr"/>
                      <a:r>
                        <a:rPr lang="fa-IR" sz="1400" dirty="0" smtClean="0">
                          <a:cs typeface="B Nazanin" panose="00000400000000000000" pitchFamily="2" charset="-78"/>
                        </a:rPr>
                        <a:t>طبقه بندی و شناسایی</a:t>
                      </a:r>
                      <a:endParaRPr lang="en-US" sz="1400" dirty="0">
                        <a:cs typeface="B Nazanin" panose="00000400000000000000" pitchFamily="2" charset="-78"/>
                      </a:endParaRPr>
                    </a:p>
                  </a:txBody>
                  <a:tcPr/>
                </a:tc>
                <a:tc>
                  <a:txBody>
                    <a:bodyPr/>
                    <a:lstStyle/>
                    <a:p>
                      <a:pPr algn="ctr" rtl="1"/>
                      <a:r>
                        <a:rPr lang="fa-IR" sz="1400" dirty="0" smtClean="0">
                          <a:latin typeface="Times New Roman" panose="02020603050405020304" pitchFamily="18" charset="0"/>
                          <a:cs typeface="B Nazanin" panose="00000400000000000000" pitchFamily="2" charset="-78"/>
                        </a:rPr>
                        <a:t>سیستم کدگذاری ناتو</a:t>
                      </a:r>
                      <a:r>
                        <a:rPr lang="en-US" sz="1400" dirty="0" smtClean="0">
                          <a:latin typeface="Times New Roman" panose="02020603050405020304" pitchFamily="18" charset="0"/>
                          <a:cs typeface="Times New Roman" panose="02020603050405020304" pitchFamily="18" charset="0"/>
                        </a:rPr>
                        <a:t>(NCS</a:t>
                      </a:r>
                      <a:r>
                        <a:rPr lang="en-US" sz="1400" dirty="0" smtClean="0">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a:txBody>
                  <a:tcPr/>
                </a:tc>
              </a:tr>
              <a:tr h="403238">
                <a:tc>
                  <a:txBody>
                    <a:bodyPr/>
                    <a:lstStyle/>
                    <a:p>
                      <a:pPr algn="ctr"/>
                      <a:r>
                        <a:rPr lang="fa-IR" sz="1400" dirty="0" smtClean="0">
                          <a:cs typeface="B Nazanin" panose="00000400000000000000" pitchFamily="2" charset="-78"/>
                        </a:rPr>
                        <a:t>مدیریت</a:t>
                      </a:r>
                      <a:r>
                        <a:rPr lang="fa-IR" sz="1400" baseline="0" dirty="0" smtClean="0">
                          <a:cs typeface="B Nazanin" panose="00000400000000000000" pitchFamily="2" charset="-78"/>
                        </a:rPr>
                        <a:t> موجودی و اقلام تدارکاتی</a:t>
                      </a:r>
                      <a:endParaRPr lang="en-US" sz="1400" dirty="0">
                        <a:cs typeface="B Nazanin" panose="00000400000000000000" pitchFamily="2" charset="-78"/>
                      </a:endParaRPr>
                    </a:p>
                  </a:txBody>
                  <a:tcPr/>
                </a:tc>
                <a:tc>
                  <a:txBody>
                    <a:bodyPr/>
                    <a:lstStyle/>
                    <a:p>
                      <a:pPr algn="ctr"/>
                      <a:r>
                        <a:rPr lang="fa-IR" sz="1400" dirty="0" smtClean="0">
                          <a:cs typeface="B Nazanin" panose="00000400000000000000" pitchFamily="2" charset="-78"/>
                        </a:rPr>
                        <a:t>طبقه</a:t>
                      </a:r>
                      <a:r>
                        <a:rPr lang="fa-IR" sz="1400" baseline="0" dirty="0" smtClean="0">
                          <a:cs typeface="B Nazanin" panose="00000400000000000000" pitchFamily="2" charset="-78"/>
                        </a:rPr>
                        <a:t> بندی و شناسایی</a:t>
                      </a:r>
                      <a:endParaRPr lang="en-US" sz="1400" dirty="0">
                        <a:cs typeface="B Nazanin" panose="00000400000000000000" pitchFamily="2" charset="-78"/>
                      </a:endParaRPr>
                    </a:p>
                  </a:txBody>
                  <a:tcPr/>
                </a:tc>
                <a:tc>
                  <a:txBody>
                    <a:bodyPr/>
                    <a:lstStyle/>
                    <a:p>
                      <a:pPr algn="ctr"/>
                      <a:r>
                        <a:rPr lang="fa-IR" sz="1400" dirty="0" smtClean="0">
                          <a:latin typeface="Times New Roman" panose="02020603050405020304" pitchFamily="18" charset="0"/>
                          <a:cs typeface="B Nazanin" panose="00000400000000000000" pitchFamily="2" charset="-78"/>
                        </a:rPr>
                        <a:t>سماپل</a:t>
                      </a:r>
                      <a:endParaRPr lang="en-US" sz="1400" dirty="0">
                        <a:latin typeface="Times New Roman" panose="02020603050405020304" pitchFamily="18" charset="0"/>
                        <a:cs typeface="B Nazanin" panose="00000400000000000000" pitchFamily="2" charset="-78"/>
                      </a:endParaRPr>
                    </a:p>
                  </a:txBody>
                  <a:tcPr/>
                </a:tc>
              </a:tr>
              <a:tr h="403238">
                <a:tc>
                  <a:txBody>
                    <a:bodyPr/>
                    <a:lstStyle/>
                    <a:p>
                      <a:pPr algn="ctr"/>
                      <a:r>
                        <a:rPr lang="fa-IR" sz="1400" dirty="0" smtClean="0">
                          <a:cs typeface="B Nazanin" panose="00000400000000000000" pitchFamily="2" charset="-78"/>
                        </a:rPr>
                        <a:t>تسهیل گر تجارت الکترونیکی و تبادل داده ها  </a:t>
                      </a:r>
                      <a:endParaRPr lang="en-US" sz="1400" dirty="0">
                        <a:cs typeface="B Nazanin" panose="00000400000000000000" pitchFamily="2" charset="-78"/>
                      </a:endParaRPr>
                    </a:p>
                  </a:txBody>
                  <a:tcPr/>
                </a:tc>
                <a:tc>
                  <a:txBody>
                    <a:bodyPr/>
                    <a:lstStyle/>
                    <a:p>
                      <a:pPr algn="ctr"/>
                      <a:r>
                        <a:rPr lang="fa-IR" sz="1400" dirty="0" smtClean="0">
                          <a:cs typeface="B Nazanin" panose="00000400000000000000" pitchFamily="2" charset="-78"/>
                        </a:rPr>
                        <a:t>طبقه</a:t>
                      </a:r>
                      <a:r>
                        <a:rPr lang="fa-IR" sz="1400" baseline="0" dirty="0" smtClean="0">
                          <a:cs typeface="B Nazanin" panose="00000400000000000000" pitchFamily="2" charset="-78"/>
                        </a:rPr>
                        <a:t> بندی و شناسایی</a:t>
                      </a:r>
                      <a:endParaRPr lang="en-US" sz="1400" dirty="0">
                        <a:cs typeface="B Nazanin" panose="00000400000000000000" pitchFamily="2" charset="-78"/>
                      </a:endParaRPr>
                    </a:p>
                  </a:txBody>
                  <a:tcPr/>
                </a:tc>
                <a:tc>
                  <a:txBody>
                    <a:bodyPr/>
                    <a:lstStyle/>
                    <a:p>
                      <a:pPr algn="ctr"/>
                      <a:r>
                        <a:rPr lang="en-US" sz="1400" dirty="0" smtClean="0">
                          <a:latin typeface="Times New Roman" panose="02020603050405020304" pitchFamily="18" charset="0"/>
                          <a:cs typeface="Times New Roman" panose="02020603050405020304" pitchFamily="18" charset="0"/>
                        </a:rPr>
                        <a:t>UNSPSC</a:t>
                      </a:r>
                      <a:endParaRPr lang="en-US" sz="1400" dirty="0">
                        <a:latin typeface="Times New Roman" panose="02020603050405020304" pitchFamily="18" charset="0"/>
                        <a:cs typeface="Times New Roman" panose="02020603050405020304" pitchFamily="18" charset="0"/>
                      </a:endParaRPr>
                    </a:p>
                  </a:txBody>
                  <a:tcPr/>
                </a:tc>
              </a:tr>
              <a:tr h="569277">
                <a:tc>
                  <a:txBody>
                    <a:bodyPr/>
                    <a:lstStyle/>
                    <a:p>
                      <a:pPr algn="ctr"/>
                      <a:r>
                        <a:rPr lang="fa-IR" sz="1400" dirty="0" smtClean="0">
                          <a:cs typeface="B Nazanin" panose="00000400000000000000" pitchFamily="2" charset="-78"/>
                        </a:rPr>
                        <a:t>تسهیل گر تجارت الکترونیکی و تبادل داده ها </a:t>
                      </a:r>
                      <a:endParaRPr lang="en-US" sz="1400" dirty="0">
                        <a:cs typeface="B Nazanin" panose="00000400000000000000" pitchFamily="2" charset="-78"/>
                      </a:endParaRPr>
                    </a:p>
                  </a:txBody>
                  <a:tcPr/>
                </a:tc>
                <a:tc>
                  <a:txBody>
                    <a:bodyPr/>
                    <a:lstStyle/>
                    <a:p>
                      <a:pPr algn="ctr"/>
                      <a:r>
                        <a:rPr lang="fa-IR" sz="1400" dirty="0" smtClean="0">
                          <a:cs typeface="B Nazanin" panose="00000400000000000000" pitchFamily="2" charset="-78"/>
                        </a:rPr>
                        <a:t>طبقه بندی</a:t>
                      </a:r>
                      <a:endParaRPr lang="en-US" sz="1400" dirty="0">
                        <a:cs typeface="B Nazanin" panose="00000400000000000000" pitchFamily="2" charset="-78"/>
                      </a:endParaRPr>
                    </a:p>
                  </a:txBody>
                  <a:tcPr/>
                </a:tc>
                <a:tc>
                  <a:txBody>
                    <a:bodyPr/>
                    <a:lstStyle/>
                    <a:p>
                      <a:pPr algn="ctr"/>
                      <a:r>
                        <a:rPr lang="en-US" sz="1400" dirty="0" smtClean="0">
                          <a:latin typeface="Times New Roman" panose="02020603050405020304" pitchFamily="18" charset="0"/>
                          <a:cs typeface="Times New Roman" panose="02020603050405020304" pitchFamily="18" charset="0"/>
                        </a:rPr>
                        <a:t>GPC</a:t>
                      </a:r>
                      <a:endParaRPr lang="en-US" sz="14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2637092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ساختار طبقه بندی جهانی محصول (</a:t>
            </a:r>
            <a:r>
              <a:rPr lang="en-US" dirty="0" smtClean="0">
                <a:latin typeface="Times New Roman" panose="02020603050405020304" pitchFamily="18" charset="0"/>
                <a:cs typeface="Times New Roman" panose="02020603050405020304" pitchFamily="18" charset="0"/>
              </a:rPr>
              <a:t>GPC</a:t>
            </a:r>
            <a:r>
              <a:rPr lang="fa-IR" dirty="0" smtClean="0"/>
              <a:t>)</a:t>
            </a:r>
            <a:endParaRPr lang="en-US" dirty="0"/>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4</a:t>
            </a:fld>
            <a:endParaRPr lang="en-GB" noProof="0"/>
          </a:p>
        </p:txBody>
      </p:sp>
      <p:sp>
        <p:nvSpPr>
          <p:cNvPr id="7" name="Oval 6"/>
          <p:cNvSpPr/>
          <p:nvPr/>
        </p:nvSpPr>
        <p:spPr>
          <a:xfrm>
            <a:off x="2971800" y="1542593"/>
            <a:ext cx="1905000" cy="381000"/>
          </a:xfrm>
          <a:prstGeom prst="ellipse">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Times New Roman" panose="02020603050405020304" pitchFamily="18" charset="0"/>
                <a:cs typeface="Times New Roman" panose="02020603050405020304" pitchFamily="18" charset="0"/>
              </a:rPr>
              <a:t>Segment</a:t>
            </a:r>
            <a:endParaRPr lang="en-US"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5100414" y="1542593"/>
            <a:ext cx="1140450" cy="338554"/>
          </a:xfrm>
          <a:prstGeom prst="rect">
            <a:avLst/>
          </a:prstGeom>
          <a:noFill/>
        </p:spPr>
        <p:txBody>
          <a:bodyPr wrap="square" rtlCol="0">
            <a:spAutoFit/>
          </a:bodyPr>
          <a:lstStyle/>
          <a:p>
            <a:pPr algn="ctr"/>
            <a:r>
              <a:rPr lang="fa-IR" sz="1600" dirty="0" smtClean="0">
                <a:cs typeface="B Nazanin" panose="00000400000000000000" pitchFamily="2" charset="-78"/>
              </a:rPr>
              <a:t>یک صنعت</a:t>
            </a:r>
            <a:endParaRPr lang="en-US" sz="1600" dirty="0">
              <a:cs typeface="B Nazanin" panose="00000400000000000000" pitchFamily="2" charset="-78"/>
            </a:endParaRPr>
          </a:p>
        </p:txBody>
      </p:sp>
      <p:sp>
        <p:nvSpPr>
          <p:cNvPr id="18" name="TextBox 17"/>
          <p:cNvSpPr txBox="1"/>
          <p:nvPr/>
        </p:nvSpPr>
        <p:spPr>
          <a:xfrm flipH="1">
            <a:off x="4923251" y="2254246"/>
            <a:ext cx="1528986" cy="338554"/>
          </a:xfrm>
          <a:prstGeom prst="rect">
            <a:avLst/>
          </a:prstGeom>
          <a:noFill/>
        </p:spPr>
        <p:txBody>
          <a:bodyPr wrap="square" rtlCol="0">
            <a:spAutoFit/>
          </a:bodyPr>
          <a:lstStyle/>
          <a:p>
            <a:pPr algn="ctr"/>
            <a:r>
              <a:rPr lang="fa-IR" sz="1600" dirty="0" smtClean="0">
                <a:cs typeface="B Nazanin" panose="00000400000000000000" pitchFamily="2" charset="-78"/>
              </a:rPr>
              <a:t>بخشی از یک صنعت</a:t>
            </a:r>
            <a:endParaRPr lang="en-US" sz="1600" dirty="0">
              <a:cs typeface="B Nazanin" panose="00000400000000000000" pitchFamily="2" charset="-78"/>
            </a:endParaRPr>
          </a:p>
        </p:txBody>
      </p:sp>
      <p:sp>
        <p:nvSpPr>
          <p:cNvPr id="20" name="TextBox 19"/>
          <p:cNvSpPr txBox="1"/>
          <p:nvPr/>
        </p:nvSpPr>
        <p:spPr>
          <a:xfrm flipH="1">
            <a:off x="4923251" y="2870245"/>
            <a:ext cx="1560824" cy="584775"/>
          </a:xfrm>
          <a:prstGeom prst="rect">
            <a:avLst/>
          </a:prstGeom>
          <a:noFill/>
        </p:spPr>
        <p:txBody>
          <a:bodyPr wrap="square" rtlCol="0">
            <a:spAutoFit/>
          </a:bodyPr>
          <a:lstStyle/>
          <a:p>
            <a:pPr algn="ctr"/>
            <a:r>
              <a:rPr lang="fa-IR" sz="1600" dirty="0" smtClean="0">
                <a:cs typeface="B Nazanin" panose="00000400000000000000" pitchFamily="2" charset="-78"/>
              </a:rPr>
              <a:t>محصولات مشابه در یک دسته بندی</a:t>
            </a:r>
            <a:endParaRPr lang="en-US" sz="1600" dirty="0">
              <a:cs typeface="B Nazanin" panose="00000400000000000000" pitchFamily="2" charset="-78"/>
            </a:endParaRPr>
          </a:p>
        </p:txBody>
      </p:sp>
      <p:sp>
        <p:nvSpPr>
          <p:cNvPr id="21" name="TextBox 20"/>
          <p:cNvSpPr txBox="1"/>
          <p:nvPr/>
        </p:nvSpPr>
        <p:spPr>
          <a:xfrm flipH="1">
            <a:off x="4871815" y="3717426"/>
            <a:ext cx="1597648" cy="338554"/>
          </a:xfrm>
          <a:prstGeom prst="rect">
            <a:avLst/>
          </a:prstGeom>
          <a:noFill/>
        </p:spPr>
        <p:txBody>
          <a:bodyPr wrap="square" rtlCol="0">
            <a:spAutoFit/>
          </a:bodyPr>
          <a:lstStyle/>
          <a:p>
            <a:pPr algn="ctr"/>
            <a:r>
              <a:rPr lang="fa-IR" sz="1600" dirty="0" smtClean="0">
                <a:cs typeface="B Nazanin" panose="00000400000000000000" pitchFamily="2" charset="-78"/>
              </a:rPr>
              <a:t>محصولات مشابه</a:t>
            </a:r>
            <a:endParaRPr lang="en-US" sz="1600" dirty="0">
              <a:cs typeface="B Nazanin" panose="00000400000000000000" pitchFamily="2" charset="-78"/>
            </a:endParaRPr>
          </a:p>
        </p:txBody>
      </p:sp>
      <p:grpSp>
        <p:nvGrpSpPr>
          <p:cNvPr id="11" name="Group 10"/>
          <p:cNvGrpSpPr/>
          <p:nvPr/>
        </p:nvGrpSpPr>
        <p:grpSpPr>
          <a:xfrm>
            <a:off x="2971800" y="1923593"/>
            <a:ext cx="1905000" cy="752870"/>
            <a:chOff x="2971800" y="1923593"/>
            <a:chExt cx="1905000" cy="752870"/>
          </a:xfrm>
        </p:grpSpPr>
        <p:sp>
          <p:nvSpPr>
            <p:cNvPr id="6" name="Oval 5"/>
            <p:cNvSpPr/>
            <p:nvPr/>
          </p:nvSpPr>
          <p:spPr>
            <a:xfrm>
              <a:off x="2971800" y="2219263"/>
              <a:ext cx="1905000" cy="457200"/>
            </a:xfrm>
            <a:prstGeom prst="ellipse">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Times New Roman" panose="02020603050405020304" pitchFamily="18" charset="0"/>
                  <a:cs typeface="Times New Roman" panose="02020603050405020304" pitchFamily="18" charset="0"/>
                </a:rPr>
                <a:t>Family</a:t>
              </a:r>
              <a:endParaRPr lang="en-US" dirty="0">
                <a:latin typeface="Times New Roman" panose="02020603050405020304" pitchFamily="18" charset="0"/>
                <a:cs typeface="Times New Roman" panose="02020603050405020304" pitchFamily="18" charset="0"/>
              </a:endParaRPr>
            </a:p>
          </p:txBody>
        </p:sp>
        <p:cxnSp>
          <p:nvCxnSpPr>
            <p:cNvPr id="28" name="Straight Connector 27"/>
            <p:cNvCxnSpPr>
              <a:stCxn id="7" idx="4"/>
              <a:endCxn id="6" idx="0"/>
            </p:cNvCxnSpPr>
            <p:nvPr/>
          </p:nvCxnSpPr>
          <p:spPr>
            <a:xfrm>
              <a:off x="3924300" y="1923593"/>
              <a:ext cx="0" cy="295670"/>
            </a:xfrm>
            <a:prstGeom prst="line">
              <a:avLst/>
            </a:prstGeom>
            <a:ln w="28575"/>
          </p:spPr>
          <p:style>
            <a:lnRef idx="1">
              <a:schemeClr val="accent2"/>
            </a:lnRef>
            <a:fillRef idx="0">
              <a:schemeClr val="accent2"/>
            </a:fillRef>
            <a:effectRef idx="0">
              <a:schemeClr val="accent2"/>
            </a:effectRef>
            <a:fontRef idx="minor">
              <a:schemeClr val="tx1"/>
            </a:fontRef>
          </p:style>
        </p:cxnSp>
      </p:grpSp>
      <p:grpSp>
        <p:nvGrpSpPr>
          <p:cNvPr id="10" name="Group 9"/>
          <p:cNvGrpSpPr/>
          <p:nvPr/>
        </p:nvGrpSpPr>
        <p:grpSpPr>
          <a:xfrm>
            <a:off x="2971800" y="2676462"/>
            <a:ext cx="1905000" cy="676671"/>
            <a:chOff x="2971800" y="2676462"/>
            <a:chExt cx="1905000" cy="676671"/>
          </a:xfrm>
        </p:grpSpPr>
        <p:sp>
          <p:nvSpPr>
            <p:cNvPr id="8" name="Oval 7"/>
            <p:cNvSpPr/>
            <p:nvPr/>
          </p:nvSpPr>
          <p:spPr>
            <a:xfrm>
              <a:off x="2971800" y="2972133"/>
              <a:ext cx="1905000" cy="381000"/>
            </a:xfrm>
            <a:prstGeom prst="ellipse">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Times New Roman" panose="02020603050405020304" pitchFamily="18" charset="0"/>
                  <a:cs typeface="Times New Roman" panose="02020603050405020304" pitchFamily="18" charset="0"/>
                </a:rPr>
                <a:t>Class</a:t>
              </a:r>
              <a:endParaRPr lang="en-US" dirty="0">
                <a:latin typeface="Times New Roman" panose="02020603050405020304" pitchFamily="18" charset="0"/>
                <a:cs typeface="Times New Roman" panose="02020603050405020304" pitchFamily="18" charset="0"/>
              </a:endParaRPr>
            </a:p>
          </p:txBody>
        </p:sp>
        <p:cxnSp>
          <p:nvCxnSpPr>
            <p:cNvPr id="31" name="Straight Connector 30"/>
            <p:cNvCxnSpPr/>
            <p:nvPr/>
          </p:nvCxnSpPr>
          <p:spPr>
            <a:xfrm>
              <a:off x="3924300" y="2676462"/>
              <a:ext cx="0" cy="295670"/>
            </a:xfrm>
            <a:prstGeom prst="line">
              <a:avLst/>
            </a:prstGeom>
            <a:ln w="28575"/>
          </p:spPr>
          <p:style>
            <a:lnRef idx="1">
              <a:schemeClr val="accent2"/>
            </a:lnRef>
            <a:fillRef idx="0">
              <a:schemeClr val="accent2"/>
            </a:fillRef>
            <a:effectRef idx="0">
              <a:schemeClr val="accent2"/>
            </a:effectRef>
            <a:fontRef idx="minor">
              <a:schemeClr val="tx1"/>
            </a:fontRef>
          </p:style>
        </p:cxnSp>
      </p:grpSp>
      <p:grpSp>
        <p:nvGrpSpPr>
          <p:cNvPr id="23" name="Group 22"/>
          <p:cNvGrpSpPr/>
          <p:nvPr/>
        </p:nvGrpSpPr>
        <p:grpSpPr>
          <a:xfrm>
            <a:off x="2971800" y="3344875"/>
            <a:ext cx="1905000" cy="684928"/>
            <a:chOff x="2971800" y="3344875"/>
            <a:chExt cx="1905000" cy="684928"/>
          </a:xfrm>
        </p:grpSpPr>
        <p:sp>
          <p:nvSpPr>
            <p:cNvPr id="9" name="Oval 8"/>
            <p:cNvSpPr/>
            <p:nvPr/>
          </p:nvSpPr>
          <p:spPr>
            <a:xfrm>
              <a:off x="2971800" y="3648803"/>
              <a:ext cx="1905000" cy="381000"/>
            </a:xfrm>
            <a:prstGeom prst="ellipse">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Times New Roman" panose="02020603050405020304" pitchFamily="18" charset="0"/>
                  <a:cs typeface="Times New Roman" panose="02020603050405020304" pitchFamily="18" charset="0"/>
                </a:rPr>
                <a:t>Brick</a:t>
              </a:r>
              <a:endParaRPr lang="en-US" dirty="0">
                <a:latin typeface="Times New Roman" panose="02020603050405020304" pitchFamily="18" charset="0"/>
                <a:cs typeface="Times New Roman" panose="02020603050405020304" pitchFamily="18" charset="0"/>
              </a:endParaRPr>
            </a:p>
          </p:txBody>
        </p:sp>
        <p:cxnSp>
          <p:nvCxnSpPr>
            <p:cNvPr id="32" name="Straight Connector 31"/>
            <p:cNvCxnSpPr/>
            <p:nvPr/>
          </p:nvCxnSpPr>
          <p:spPr>
            <a:xfrm>
              <a:off x="3924300" y="3344875"/>
              <a:ext cx="0" cy="295670"/>
            </a:xfrm>
            <a:prstGeom prst="line">
              <a:avLst/>
            </a:prstGeom>
            <a:ln w="28575"/>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7350000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ircle(in)">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ircle(in)">
                                      <p:cBhvr>
                                        <p:cTn id="25" dur="20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ircle(in)">
                                      <p:cBhvr>
                                        <p:cTn id="30" dur="2000"/>
                                        <p:tgtEl>
                                          <p:spTgt spid="10"/>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circle(in)">
                                      <p:cBhvr>
                                        <p:cTn id="33" dur="20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circle(in)">
                                      <p:cBhvr>
                                        <p:cTn id="38" dur="2000"/>
                                        <p:tgtEl>
                                          <p:spTgt spid="23"/>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circle(in)">
                                      <p:cBhvr>
                                        <p:cTn id="4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17" grpId="0"/>
      <p:bldP spid="18"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003" y="204394"/>
            <a:ext cx="8229797" cy="602710"/>
          </a:xfrm>
        </p:spPr>
        <p:txBody>
          <a:bodyPr/>
          <a:lstStyle/>
          <a:p>
            <a:r>
              <a:rPr lang="fa-IR" dirty="0"/>
              <a:t>ساختار طبقه بندی جهانی محصول (</a:t>
            </a:r>
            <a:r>
              <a:rPr lang="en-US" dirty="0">
                <a:latin typeface="Times New Roman" panose="02020603050405020304" pitchFamily="18" charset="0"/>
                <a:cs typeface="Times New Roman" panose="02020603050405020304" pitchFamily="18" charset="0"/>
              </a:rPr>
              <a:t>GPC</a:t>
            </a:r>
            <a:r>
              <a:rPr lang="fa-IR" dirty="0"/>
              <a:t>)</a:t>
            </a:r>
            <a:endParaRPr lang="en-US" dirty="0"/>
          </a:p>
        </p:txBody>
      </p:sp>
      <p:graphicFrame>
        <p:nvGraphicFramePr>
          <p:cNvPr id="5" name="Content Placeholder 4"/>
          <p:cNvGraphicFramePr>
            <a:graphicFrameLocks noGrp="1"/>
          </p:cNvGraphicFramePr>
          <p:nvPr>
            <p:ph idx="11"/>
            <p:extLst>
              <p:ext uri="{D42A27DB-BD31-4B8C-83A1-F6EECF244321}">
                <p14:modId xmlns:p14="http://schemas.microsoft.com/office/powerpoint/2010/main" val="71433444"/>
              </p:ext>
            </p:extLst>
          </p:nvPr>
        </p:nvGraphicFramePr>
        <p:xfrm>
          <a:off x="381000" y="1200150"/>
          <a:ext cx="2057400" cy="2573354"/>
        </p:xfrm>
        <a:graphic>
          <a:graphicData uri="http://schemas.openxmlformats.org/drawingml/2006/table">
            <a:tbl>
              <a:tblPr firstRow="1" bandRow="1">
                <a:tableStyleId>{5C22544A-7EE6-4342-B048-85BDC9FD1C3A}</a:tableStyleId>
              </a:tblPr>
              <a:tblGrid>
                <a:gridCol w="2057400"/>
              </a:tblGrid>
              <a:tr h="300900">
                <a:tc>
                  <a:txBody>
                    <a:bodyPr/>
                    <a:lstStyle/>
                    <a:p>
                      <a:r>
                        <a:rPr lang="en-US" sz="1600" dirty="0" smtClean="0">
                          <a:latin typeface="Times New Roman" panose="02020603050405020304" pitchFamily="18" charset="0"/>
                          <a:cs typeface="Times New Roman" panose="02020603050405020304" pitchFamily="18" charset="0"/>
                        </a:rPr>
                        <a:t>Segment</a:t>
                      </a:r>
                      <a:endParaRPr lang="en-US" sz="1600" dirty="0">
                        <a:latin typeface="Times New Roman" panose="02020603050405020304" pitchFamily="18" charset="0"/>
                        <a:cs typeface="Times New Roman" panose="02020603050405020304" pitchFamily="18" charset="0"/>
                      </a:endParaRPr>
                    </a:p>
                  </a:txBody>
                  <a:tcPr/>
                </a:tc>
              </a:tr>
              <a:tr h="335308">
                <a:tc>
                  <a:txBody>
                    <a:bodyPr/>
                    <a:lstStyle/>
                    <a:p>
                      <a:r>
                        <a:rPr lang="fa-IR" sz="1200" dirty="0" smtClean="0">
                          <a:cs typeface="B Nazanin" panose="00000400000000000000" pitchFamily="2" charset="-78"/>
                        </a:rPr>
                        <a:t>مواد</a:t>
                      </a:r>
                      <a:r>
                        <a:rPr lang="fa-IR" sz="1200" baseline="0" dirty="0" smtClean="0">
                          <a:cs typeface="B Nazanin" panose="00000400000000000000" pitchFamily="2" charset="-78"/>
                        </a:rPr>
                        <a:t> غذایی/ نوشیدنی/ دخانی</a:t>
                      </a:r>
                      <a:endParaRPr lang="en-US" sz="1200" dirty="0">
                        <a:cs typeface="B Nazanin" panose="00000400000000000000" pitchFamily="2" charset="-78"/>
                      </a:endParaRPr>
                    </a:p>
                  </a:txBody>
                  <a:tcPr/>
                </a:tc>
              </a:tr>
              <a:tr h="300900">
                <a:tc>
                  <a:txBody>
                    <a:bodyPr/>
                    <a:lstStyle/>
                    <a:p>
                      <a:r>
                        <a:rPr lang="fa-IR" sz="1200" dirty="0" smtClean="0">
                          <a:cs typeface="B Nazanin" panose="00000400000000000000" pitchFamily="2" charset="-78"/>
                        </a:rPr>
                        <a:t>لوازم</a:t>
                      </a:r>
                      <a:r>
                        <a:rPr lang="fa-IR" sz="1200" baseline="0" dirty="0" smtClean="0">
                          <a:cs typeface="B Nazanin" panose="00000400000000000000" pitchFamily="2" charset="-78"/>
                        </a:rPr>
                        <a:t> خانگی</a:t>
                      </a:r>
                      <a:endParaRPr lang="en-US" sz="1200" dirty="0">
                        <a:cs typeface="B Nazanin" panose="00000400000000000000" pitchFamily="2" charset="-78"/>
                      </a:endParaRPr>
                    </a:p>
                  </a:txBody>
                  <a:tcPr/>
                </a:tc>
              </a:tr>
              <a:tr h="300900">
                <a:tc>
                  <a:txBody>
                    <a:bodyPr/>
                    <a:lstStyle/>
                    <a:p>
                      <a:r>
                        <a:rPr lang="fa-IR" sz="1200" dirty="0" smtClean="0">
                          <a:cs typeface="B Nazanin" panose="00000400000000000000" pitchFamily="2" charset="-78"/>
                        </a:rPr>
                        <a:t>پوشاک</a:t>
                      </a:r>
                      <a:endParaRPr lang="en-US" sz="1200" dirty="0">
                        <a:cs typeface="B Nazanin" panose="00000400000000000000" pitchFamily="2" charset="-78"/>
                      </a:endParaRPr>
                    </a:p>
                  </a:txBody>
                  <a:tcPr/>
                </a:tc>
              </a:tr>
              <a:tr h="300900">
                <a:tc>
                  <a:txBody>
                    <a:bodyPr/>
                    <a:lstStyle/>
                    <a:p>
                      <a:r>
                        <a:rPr lang="fa-IR" sz="1200" dirty="0" smtClean="0">
                          <a:cs typeface="B Nazanin" panose="00000400000000000000" pitchFamily="2" charset="-78"/>
                        </a:rPr>
                        <a:t>بذر و نهال و گل و گیاه</a:t>
                      </a:r>
                      <a:endParaRPr lang="en-US" sz="1200" dirty="0">
                        <a:cs typeface="B Nazanin" panose="00000400000000000000" pitchFamily="2" charset="-78"/>
                      </a:endParaRPr>
                    </a:p>
                  </a:txBody>
                  <a:tcPr/>
                </a:tc>
              </a:tr>
              <a:tr h="299026">
                <a:tc>
                  <a:txBody>
                    <a:bodyPr/>
                    <a:lstStyle/>
                    <a:p>
                      <a:r>
                        <a:rPr lang="fa-IR" sz="1200" dirty="0" smtClean="0">
                          <a:cs typeface="B Nazanin" panose="00000400000000000000" pitchFamily="2" charset="-78"/>
                        </a:rPr>
                        <a:t>مصالح</a:t>
                      </a:r>
                      <a:r>
                        <a:rPr lang="fa-IR" sz="1200" baseline="0" dirty="0" smtClean="0">
                          <a:cs typeface="B Nazanin" panose="00000400000000000000" pitchFamily="2" charset="-78"/>
                        </a:rPr>
                        <a:t> ساختمانی و یراق آلات</a:t>
                      </a:r>
                      <a:endParaRPr lang="en-US" sz="1200" dirty="0">
                        <a:cs typeface="B Nazanin" panose="00000400000000000000" pitchFamily="2" charset="-78"/>
                      </a:endParaRPr>
                    </a:p>
                  </a:txBody>
                  <a:tcPr/>
                </a:tc>
              </a:tr>
              <a:tr h="676663">
                <a:tc>
                  <a:txBody>
                    <a:bodyPr/>
                    <a:lstStyle/>
                    <a:p>
                      <a:pPr marL="0" marR="0" indent="0" algn="l" defTabSz="457155" rtl="0" eaLnBrk="1" fontAlgn="auto" latinLnBrk="0" hangingPunct="1">
                        <a:lnSpc>
                          <a:spcPct val="100000"/>
                        </a:lnSpc>
                        <a:spcBef>
                          <a:spcPts val="0"/>
                        </a:spcBef>
                        <a:spcAft>
                          <a:spcPts val="0"/>
                        </a:spcAft>
                        <a:buClrTx/>
                        <a:buSzTx/>
                        <a:buFontTx/>
                        <a:buNone/>
                        <a:tabLst/>
                        <a:defRPr/>
                      </a:pPr>
                      <a:r>
                        <a:rPr lang="fa-IR" sz="1400" b="1" dirty="0" smtClean="0">
                          <a:solidFill>
                            <a:srgbClr val="00B0F0"/>
                          </a:solidFill>
                          <a:cs typeface="B Nazanin" panose="00000400000000000000" pitchFamily="2" charset="-78"/>
                        </a:rPr>
                        <a:t>لوازم لوله کشی و تاسیسات/ گرمایش/ تهویه</a:t>
                      </a:r>
                      <a:endParaRPr lang="en-US" sz="1400" b="1" dirty="0" smtClean="0">
                        <a:solidFill>
                          <a:srgbClr val="00B0F0"/>
                        </a:solidFill>
                        <a:cs typeface="B Nazanin" panose="00000400000000000000" pitchFamily="2" charset="-78"/>
                      </a:endParaRPr>
                    </a:p>
                    <a:p>
                      <a:endParaRPr lang="en-US" sz="1200" dirty="0">
                        <a:cs typeface="B Nazanin" panose="00000400000000000000" pitchFamily="2" charset="-78"/>
                      </a:endParaRPr>
                    </a:p>
                  </a:txBody>
                  <a:tcPr/>
                </a:tc>
              </a:tr>
            </a:tbl>
          </a:graphicData>
        </a:graphic>
      </p:graphicFrame>
      <p:sp>
        <p:nvSpPr>
          <p:cNvPr id="4" name="Slide Number Placeholder 3"/>
          <p:cNvSpPr>
            <a:spLocks noGrp="1"/>
          </p:cNvSpPr>
          <p:nvPr>
            <p:ph type="sldNum" sz="quarter" idx="12"/>
          </p:nvPr>
        </p:nvSpPr>
        <p:spPr>
          <a:xfrm>
            <a:off x="8457010" y="4791380"/>
            <a:ext cx="318117" cy="133193"/>
          </a:xfrm>
        </p:spPr>
        <p:txBody>
          <a:bodyPr/>
          <a:lstStyle/>
          <a:p>
            <a:pPr fontAlgn="base">
              <a:spcAft>
                <a:spcPct val="0"/>
              </a:spcAft>
              <a:defRPr/>
            </a:pPr>
            <a:fld id="{4472AB7F-E8D0-4874-A9B8-335B68DC5F05}" type="slidenum">
              <a:rPr lang="en-GB" noProof="0" smtClean="0"/>
              <a:pPr fontAlgn="base">
                <a:spcAft>
                  <a:spcPct val="0"/>
                </a:spcAft>
                <a:defRPr/>
              </a:pPr>
              <a:t>5</a:t>
            </a:fld>
            <a:endParaRPr lang="en-GB" noProof="0"/>
          </a:p>
        </p:txBody>
      </p:sp>
      <p:sp>
        <p:nvSpPr>
          <p:cNvPr id="7" name="Left Arrow 6"/>
          <p:cNvSpPr/>
          <p:nvPr/>
        </p:nvSpPr>
        <p:spPr>
          <a:xfrm rot="5400000">
            <a:off x="1116227" y="3817723"/>
            <a:ext cx="891746" cy="533400"/>
          </a:xfrm>
          <a:prstGeom prst="leftArrow">
            <a:avLst/>
          </a:prstGeom>
          <a:solidFill>
            <a:schemeClr val="accent3">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Table 8"/>
          <p:cNvGraphicFramePr>
            <a:graphicFrameLocks noGrp="1"/>
          </p:cNvGraphicFramePr>
          <p:nvPr>
            <p:extLst>
              <p:ext uri="{D42A27DB-BD31-4B8C-83A1-F6EECF244321}">
                <p14:modId xmlns:p14="http://schemas.microsoft.com/office/powerpoint/2010/main" val="748500885"/>
              </p:ext>
            </p:extLst>
          </p:nvPr>
        </p:nvGraphicFramePr>
        <p:xfrm>
          <a:off x="2438400" y="1200150"/>
          <a:ext cx="2133600" cy="914400"/>
        </p:xfrm>
        <a:graphic>
          <a:graphicData uri="http://schemas.openxmlformats.org/drawingml/2006/table">
            <a:tbl>
              <a:tblPr firstRow="1" bandRow="1">
                <a:tableStyleId>{5C22544A-7EE6-4342-B048-85BDC9FD1C3A}</a:tableStyleId>
              </a:tblPr>
              <a:tblGrid>
                <a:gridCol w="2133600"/>
              </a:tblGrid>
              <a:tr h="338630">
                <a:tc>
                  <a:txBody>
                    <a:bodyPr/>
                    <a:lstStyle/>
                    <a:p>
                      <a:pPr marL="0" algn="l" defTabSz="457155" rtl="0" eaLnBrk="1" latinLnBrk="0" hangingPunct="1"/>
                      <a:r>
                        <a:rPr lang="en-US" sz="1600" b="1" kern="1200" dirty="0" smtClean="0">
                          <a:solidFill>
                            <a:schemeClr val="lt1"/>
                          </a:solidFill>
                          <a:latin typeface="Times New Roman" panose="02020603050405020304" pitchFamily="18" charset="0"/>
                          <a:ea typeface="+mn-ea"/>
                          <a:cs typeface="Times New Roman" panose="02020603050405020304" pitchFamily="18" charset="0"/>
                        </a:rPr>
                        <a:t>Family</a:t>
                      </a:r>
                      <a:endParaRPr lang="en-US" sz="1600" b="1" kern="1200" dirty="0">
                        <a:solidFill>
                          <a:schemeClr val="lt1"/>
                        </a:solidFill>
                        <a:latin typeface="Times New Roman" panose="02020603050405020304" pitchFamily="18" charset="0"/>
                        <a:ea typeface="+mn-ea"/>
                        <a:cs typeface="Times New Roman" panose="02020603050405020304" pitchFamily="18" charset="0"/>
                      </a:endParaRPr>
                    </a:p>
                  </a:txBody>
                  <a:tcPr/>
                </a:tc>
              </a:tr>
              <a:tr h="575770">
                <a:tc>
                  <a:txBody>
                    <a:bodyPr/>
                    <a:lstStyle/>
                    <a:p>
                      <a:pPr marL="0" marR="0" indent="0" algn="l" defTabSz="457155" rtl="0" eaLnBrk="1" fontAlgn="auto" latinLnBrk="0" hangingPunct="1">
                        <a:lnSpc>
                          <a:spcPct val="100000"/>
                        </a:lnSpc>
                        <a:spcBef>
                          <a:spcPts val="0"/>
                        </a:spcBef>
                        <a:spcAft>
                          <a:spcPts val="0"/>
                        </a:spcAft>
                        <a:buClrTx/>
                        <a:buSzTx/>
                        <a:buFontTx/>
                        <a:buNone/>
                        <a:tabLst/>
                        <a:defRPr/>
                      </a:pPr>
                      <a:r>
                        <a:rPr lang="fa-IR" sz="1400" b="1" dirty="0" smtClean="0">
                          <a:solidFill>
                            <a:srgbClr val="00B0F0"/>
                          </a:solidFill>
                          <a:cs typeface="B Nazanin" panose="00000400000000000000" pitchFamily="2" charset="-78"/>
                        </a:rPr>
                        <a:t>لوازم لوله کشی و تاسیسات/ گرمایش/ تهویه</a:t>
                      </a:r>
                      <a:endParaRPr lang="en-US" sz="1400" b="1" dirty="0">
                        <a:solidFill>
                          <a:srgbClr val="00B0F0"/>
                        </a:solidFill>
                        <a:cs typeface="B Nazanin" panose="00000400000000000000" pitchFamily="2" charset="-78"/>
                      </a:endParaRPr>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555396231"/>
              </p:ext>
            </p:extLst>
          </p:nvPr>
        </p:nvGraphicFramePr>
        <p:xfrm>
          <a:off x="4572000" y="1200150"/>
          <a:ext cx="2514600" cy="2595880"/>
        </p:xfrm>
        <a:graphic>
          <a:graphicData uri="http://schemas.openxmlformats.org/drawingml/2006/table">
            <a:tbl>
              <a:tblPr firstRow="1" bandRow="1">
                <a:tableStyleId>{5C22544A-7EE6-4342-B048-85BDC9FD1C3A}</a:tableStyleId>
              </a:tblPr>
              <a:tblGrid>
                <a:gridCol w="2514600"/>
              </a:tblGrid>
              <a:tr h="370840">
                <a:tc>
                  <a:txBody>
                    <a:bodyPr/>
                    <a:lstStyle/>
                    <a:p>
                      <a:pPr marL="0" algn="l" defTabSz="457155" rtl="0" eaLnBrk="1" latinLnBrk="0" hangingPunct="1"/>
                      <a:r>
                        <a:rPr lang="en-US" sz="1600" b="1" kern="1200" dirty="0" smtClean="0">
                          <a:solidFill>
                            <a:schemeClr val="lt1"/>
                          </a:solidFill>
                          <a:latin typeface="Times New Roman" panose="02020603050405020304" pitchFamily="18" charset="0"/>
                          <a:ea typeface="+mn-ea"/>
                          <a:cs typeface="Times New Roman" panose="02020603050405020304" pitchFamily="18" charset="0"/>
                        </a:rPr>
                        <a:t>Class</a:t>
                      </a:r>
                      <a:endParaRPr lang="en-US" sz="1600" b="1" kern="1200" dirty="0">
                        <a:solidFill>
                          <a:schemeClr val="lt1"/>
                        </a:solidFill>
                        <a:latin typeface="Times New Roman" panose="02020603050405020304" pitchFamily="18" charset="0"/>
                        <a:ea typeface="+mn-ea"/>
                        <a:cs typeface="Times New Roman" panose="02020603050405020304" pitchFamily="18" charset="0"/>
                      </a:endParaRPr>
                    </a:p>
                  </a:txBody>
                  <a:tcPr/>
                </a:tc>
              </a:tr>
              <a:tr h="370840">
                <a:tc>
                  <a:txBody>
                    <a:bodyPr/>
                    <a:lstStyle/>
                    <a:p>
                      <a:r>
                        <a:rPr lang="fa-IR" sz="1200" dirty="0" smtClean="0">
                          <a:cs typeface="B Nazanin" panose="00000400000000000000" pitchFamily="2" charset="-78"/>
                        </a:rPr>
                        <a:t>اتصالات</a:t>
                      </a:r>
                      <a:r>
                        <a:rPr lang="fa-IR" sz="1200" baseline="0" dirty="0" smtClean="0">
                          <a:cs typeface="B Nazanin" panose="00000400000000000000" pitchFamily="2" charset="-78"/>
                        </a:rPr>
                        <a:t> حمام/ دستشویی</a:t>
                      </a:r>
                      <a:endParaRPr lang="en-US" sz="1200" dirty="0">
                        <a:cs typeface="B Nazanin" panose="00000400000000000000" pitchFamily="2" charset="-78"/>
                      </a:endParaRPr>
                    </a:p>
                  </a:txBody>
                  <a:tcPr/>
                </a:tc>
              </a:tr>
              <a:tr h="370840">
                <a:tc>
                  <a:txBody>
                    <a:bodyPr/>
                    <a:lstStyle/>
                    <a:p>
                      <a:r>
                        <a:rPr lang="fa-IR" sz="1200" dirty="0" smtClean="0">
                          <a:cs typeface="B Nazanin" panose="00000400000000000000" pitchFamily="2" charset="-78"/>
                        </a:rPr>
                        <a:t>انواع </a:t>
                      </a:r>
                      <a:r>
                        <a:rPr lang="fa-IR" sz="1200" dirty="0" smtClean="0">
                          <a:cs typeface="B Nazanin" panose="00000400000000000000" pitchFamily="2" charset="-78"/>
                        </a:rPr>
                        <a:t>مخازن</a:t>
                      </a:r>
                      <a:r>
                        <a:rPr lang="fa-IR" sz="1200" baseline="0" dirty="0" smtClean="0">
                          <a:cs typeface="B Nazanin" panose="00000400000000000000" pitchFamily="2" charset="-78"/>
                        </a:rPr>
                        <a:t> </a:t>
                      </a:r>
                      <a:r>
                        <a:rPr lang="fa-IR" sz="1200" baseline="0" dirty="0" smtClean="0">
                          <a:cs typeface="B Nazanin" panose="00000400000000000000" pitchFamily="2" charset="-78"/>
                        </a:rPr>
                        <a:t>آب</a:t>
                      </a:r>
                      <a:endParaRPr lang="en-US" sz="1200" dirty="0">
                        <a:cs typeface="B Nazanin" panose="00000400000000000000" pitchFamily="2" charset="-78"/>
                      </a:endParaRPr>
                    </a:p>
                  </a:txBody>
                  <a:tcPr/>
                </a:tc>
              </a:tr>
              <a:tr h="370840">
                <a:tc>
                  <a:txBody>
                    <a:bodyPr/>
                    <a:lstStyle/>
                    <a:p>
                      <a:r>
                        <a:rPr lang="fa-IR" sz="1200" dirty="0" smtClean="0">
                          <a:cs typeface="B Nazanin" panose="00000400000000000000" pitchFamily="2" charset="-78"/>
                        </a:rPr>
                        <a:t>تجهیزات تهویه مطبوع/</a:t>
                      </a:r>
                      <a:r>
                        <a:rPr lang="fa-IR" sz="1200" baseline="0" dirty="0" smtClean="0">
                          <a:cs typeface="B Nazanin" panose="00000400000000000000" pitchFamily="2" charset="-78"/>
                        </a:rPr>
                        <a:t> خنک سازی/ تهویه</a:t>
                      </a:r>
                      <a:endParaRPr lang="en-US" sz="1200" dirty="0">
                        <a:cs typeface="B Nazanin" panose="00000400000000000000" pitchFamily="2" charset="-78"/>
                      </a:endParaRPr>
                    </a:p>
                  </a:txBody>
                  <a:tcPr/>
                </a:tc>
              </a:tr>
              <a:tr h="370840">
                <a:tc>
                  <a:txBody>
                    <a:bodyPr/>
                    <a:lstStyle/>
                    <a:p>
                      <a:r>
                        <a:rPr lang="fa-IR" sz="1200" dirty="0" smtClean="0">
                          <a:cs typeface="B Nazanin" panose="00000400000000000000" pitchFamily="2" charset="-78"/>
                        </a:rPr>
                        <a:t>تجهیزات کنترل</a:t>
                      </a:r>
                      <a:r>
                        <a:rPr lang="fa-IR" sz="1200" baseline="0" dirty="0" smtClean="0">
                          <a:cs typeface="B Nazanin" panose="00000400000000000000" pitchFamily="2" charset="-78"/>
                        </a:rPr>
                        <a:t> آب/ فاضلاب</a:t>
                      </a:r>
                      <a:endParaRPr lang="en-US" sz="1200" dirty="0">
                        <a:cs typeface="B Nazanin" panose="00000400000000000000" pitchFamily="2" charset="-78"/>
                      </a:endParaRPr>
                    </a:p>
                  </a:txBody>
                  <a:tcPr/>
                </a:tc>
              </a:tr>
              <a:tr h="370840">
                <a:tc>
                  <a:txBody>
                    <a:bodyPr/>
                    <a:lstStyle/>
                    <a:p>
                      <a:r>
                        <a:rPr lang="fa-IR" sz="1200" dirty="0" smtClean="0">
                          <a:cs typeface="B Nazanin" panose="00000400000000000000" pitchFamily="2" charset="-78"/>
                        </a:rPr>
                        <a:t>تجهیزات گرمایش</a:t>
                      </a:r>
                      <a:endParaRPr lang="en-US" sz="1200" dirty="0">
                        <a:cs typeface="B Nazanin" panose="00000400000000000000" pitchFamily="2" charset="-78"/>
                      </a:endParaRPr>
                    </a:p>
                  </a:txBody>
                  <a:tcPr/>
                </a:tc>
              </a:tr>
              <a:tr h="370840">
                <a:tc>
                  <a:txBody>
                    <a:bodyPr/>
                    <a:lstStyle/>
                    <a:p>
                      <a:r>
                        <a:rPr lang="fa-IR" sz="1400" b="1" dirty="0" smtClean="0">
                          <a:solidFill>
                            <a:srgbClr val="00B0F0"/>
                          </a:solidFill>
                          <a:cs typeface="B Nazanin" panose="00000400000000000000" pitchFamily="2" charset="-78"/>
                        </a:rPr>
                        <a:t>قطعات و وسایل </a:t>
                      </a:r>
                      <a:r>
                        <a:rPr lang="fa-IR" sz="1400" b="1" dirty="0" smtClean="0">
                          <a:solidFill>
                            <a:srgbClr val="00B0F0"/>
                          </a:solidFill>
                          <a:cs typeface="B Nazanin" panose="00000400000000000000" pitchFamily="2" charset="-78"/>
                        </a:rPr>
                        <a:t>آبرسانی</a:t>
                      </a:r>
                      <a:r>
                        <a:rPr lang="fa-IR" sz="1400" b="1" dirty="0" smtClean="0">
                          <a:solidFill>
                            <a:srgbClr val="00B0F0"/>
                          </a:solidFill>
                          <a:cs typeface="B Nazanin" panose="00000400000000000000" pitchFamily="2" charset="-78"/>
                        </a:rPr>
                        <a:t>/ گازرسانی</a:t>
                      </a:r>
                      <a:endParaRPr lang="en-US" sz="1400" b="1" dirty="0">
                        <a:solidFill>
                          <a:srgbClr val="00B0F0"/>
                        </a:solidFill>
                        <a:cs typeface="B Nazanin" panose="00000400000000000000" pitchFamily="2" charset="-78"/>
                      </a:endParaRPr>
                    </a:p>
                  </a:txBody>
                  <a:tcPr/>
                </a:tc>
              </a:tr>
            </a:tbl>
          </a:graphicData>
        </a:graphic>
      </p:graphicFrame>
      <p:sp>
        <p:nvSpPr>
          <p:cNvPr id="12" name="Left Arrow 11"/>
          <p:cNvSpPr/>
          <p:nvPr/>
        </p:nvSpPr>
        <p:spPr>
          <a:xfrm rot="5400000">
            <a:off x="3097427" y="2293723"/>
            <a:ext cx="891746" cy="533400"/>
          </a:xfrm>
          <a:prstGeom prst="leftArrow">
            <a:avLst/>
          </a:prstGeom>
          <a:solidFill>
            <a:schemeClr val="accent6">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3" name="Table 12"/>
          <p:cNvGraphicFramePr>
            <a:graphicFrameLocks noGrp="1"/>
          </p:cNvGraphicFramePr>
          <p:nvPr>
            <p:extLst>
              <p:ext uri="{D42A27DB-BD31-4B8C-83A1-F6EECF244321}">
                <p14:modId xmlns:p14="http://schemas.microsoft.com/office/powerpoint/2010/main" val="2453504638"/>
              </p:ext>
            </p:extLst>
          </p:nvPr>
        </p:nvGraphicFramePr>
        <p:xfrm>
          <a:off x="7111426" y="1200150"/>
          <a:ext cx="1956374" cy="2265608"/>
        </p:xfrm>
        <a:graphic>
          <a:graphicData uri="http://schemas.openxmlformats.org/drawingml/2006/table">
            <a:tbl>
              <a:tblPr firstRow="1" bandRow="1">
                <a:tableStyleId>{5C22544A-7EE6-4342-B048-85BDC9FD1C3A}</a:tableStyleId>
              </a:tblPr>
              <a:tblGrid>
                <a:gridCol w="1956374"/>
              </a:tblGrid>
              <a:tr h="347729">
                <a:tc>
                  <a:txBody>
                    <a:bodyPr/>
                    <a:lstStyle/>
                    <a:p>
                      <a:pPr marL="0" marR="0" indent="0" algn="l" defTabSz="457155" rtl="0" eaLnBrk="1" fontAlgn="auto" latinLnBrk="0" hangingPunct="1">
                        <a:lnSpc>
                          <a:spcPct val="100000"/>
                        </a:lnSpc>
                        <a:spcBef>
                          <a:spcPts val="0"/>
                        </a:spcBef>
                        <a:spcAft>
                          <a:spcPts val="0"/>
                        </a:spcAft>
                        <a:buClrTx/>
                        <a:buSzTx/>
                        <a:buFontTx/>
                        <a:buNone/>
                        <a:tabLst/>
                        <a:defRPr/>
                      </a:pPr>
                      <a:r>
                        <a:rPr lang="en-US" sz="1600" b="1" kern="1200" dirty="0" smtClean="0">
                          <a:solidFill>
                            <a:schemeClr val="lt1"/>
                          </a:solidFill>
                          <a:latin typeface="Times New Roman" panose="02020603050405020304" pitchFamily="18" charset="0"/>
                          <a:ea typeface="+mn-ea"/>
                          <a:cs typeface="Times New Roman" panose="02020603050405020304" pitchFamily="18" charset="0"/>
                        </a:rPr>
                        <a:t>Brick</a:t>
                      </a:r>
                    </a:p>
                  </a:txBody>
                  <a:tcPr/>
                </a:tc>
              </a:tr>
              <a:tr h="347729">
                <a:tc>
                  <a:txBody>
                    <a:bodyPr/>
                    <a:lstStyle/>
                    <a:p>
                      <a:r>
                        <a:rPr lang="fa-IR" sz="1200" dirty="0" smtClean="0">
                          <a:cs typeface="B Nazanin" panose="00000400000000000000" pitchFamily="2" charset="-78"/>
                        </a:rPr>
                        <a:t>اتصالات</a:t>
                      </a:r>
                      <a:r>
                        <a:rPr lang="fa-IR" sz="1200" baseline="0" dirty="0" smtClean="0">
                          <a:cs typeface="B Nazanin" panose="00000400000000000000" pitchFamily="2" charset="-78"/>
                        </a:rPr>
                        <a:t> لوله</a:t>
                      </a:r>
                      <a:endParaRPr lang="en-US" sz="1200" dirty="0">
                        <a:cs typeface="B Nazanin" panose="00000400000000000000" pitchFamily="2" charset="-78"/>
                      </a:endParaRPr>
                    </a:p>
                  </a:txBody>
                  <a:tcPr/>
                </a:tc>
              </a:tr>
              <a:tr h="295142">
                <a:tc>
                  <a:txBody>
                    <a:bodyPr/>
                    <a:lstStyle/>
                    <a:p>
                      <a:r>
                        <a:rPr lang="fa-IR" sz="1200" kern="1200" dirty="0" smtClean="0">
                          <a:solidFill>
                            <a:schemeClr val="dk1"/>
                          </a:solidFill>
                          <a:latin typeface="+mn-lt"/>
                          <a:ea typeface="+mn-ea"/>
                          <a:cs typeface="B Nazanin" panose="00000400000000000000" pitchFamily="2" charset="-78"/>
                        </a:rPr>
                        <a:t>پمپ</a:t>
                      </a:r>
                      <a:endParaRPr lang="en-US" sz="1200" kern="1200" dirty="0">
                        <a:solidFill>
                          <a:schemeClr val="dk1"/>
                        </a:solidFill>
                        <a:latin typeface="+mn-lt"/>
                        <a:ea typeface="+mn-ea"/>
                        <a:cs typeface="B Nazanin" panose="00000400000000000000" pitchFamily="2" charset="-78"/>
                      </a:endParaRPr>
                    </a:p>
                  </a:txBody>
                  <a:tcPr/>
                </a:tc>
              </a:tr>
              <a:tr h="347729">
                <a:tc>
                  <a:txBody>
                    <a:bodyPr/>
                    <a:lstStyle/>
                    <a:p>
                      <a:r>
                        <a:rPr lang="fa-IR" sz="1200" dirty="0" smtClean="0">
                          <a:cs typeface="B Nazanin" panose="00000400000000000000" pitchFamily="2" charset="-78"/>
                        </a:rPr>
                        <a:t>فلنج لوله</a:t>
                      </a:r>
                      <a:endParaRPr lang="en-US" sz="1200" dirty="0">
                        <a:cs typeface="B Nazanin" panose="00000400000000000000" pitchFamily="2" charset="-78"/>
                      </a:endParaRPr>
                    </a:p>
                  </a:txBody>
                  <a:tcPr/>
                </a:tc>
              </a:tr>
              <a:tr h="347729">
                <a:tc>
                  <a:txBody>
                    <a:bodyPr/>
                    <a:lstStyle/>
                    <a:p>
                      <a:r>
                        <a:rPr lang="fa-IR" sz="1600" b="1" kern="1200" dirty="0" smtClean="0">
                          <a:solidFill>
                            <a:srgbClr val="00B0F0"/>
                          </a:solidFill>
                          <a:latin typeface="+mn-lt"/>
                          <a:ea typeface="+mn-ea"/>
                          <a:cs typeface="B Nazanin" panose="00000400000000000000" pitchFamily="2" charset="-78"/>
                        </a:rPr>
                        <a:t>لوله</a:t>
                      </a:r>
                      <a:endParaRPr lang="en-US" sz="1600" b="1" kern="1200" dirty="0">
                        <a:solidFill>
                          <a:srgbClr val="00B0F0"/>
                        </a:solidFill>
                        <a:latin typeface="+mn-lt"/>
                        <a:ea typeface="+mn-ea"/>
                        <a:cs typeface="B Nazanin" panose="00000400000000000000" pitchFamily="2" charset="-78"/>
                      </a:endParaRPr>
                    </a:p>
                  </a:txBody>
                  <a:tcPr/>
                </a:tc>
              </a:tr>
              <a:tr h="579550">
                <a:tc>
                  <a:txBody>
                    <a:bodyPr/>
                    <a:lstStyle/>
                    <a:p>
                      <a:r>
                        <a:rPr lang="fa-IR" sz="1200" dirty="0" smtClean="0">
                          <a:cs typeface="B Nazanin" panose="00000400000000000000" pitchFamily="2" charset="-78"/>
                        </a:rPr>
                        <a:t>قطعات</a:t>
                      </a:r>
                      <a:r>
                        <a:rPr lang="fa-IR" sz="1200" baseline="0" dirty="0" smtClean="0">
                          <a:cs typeface="B Nazanin" panose="00000400000000000000" pitchFamily="2" charset="-78"/>
                        </a:rPr>
                        <a:t> قابل تعویض/ متعلقات لوله</a:t>
                      </a:r>
                      <a:endParaRPr lang="en-US" sz="1200" dirty="0">
                        <a:cs typeface="B Nazanin" panose="00000400000000000000" pitchFamily="2" charset="-78"/>
                      </a:endParaRPr>
                    </a:p>
                  </a:txBody>
                  <a:tcPr/>
                </a:tc>
              </a:tr>
            </a:tbl>
          </a:graphicData>
        </a:graphic>
      </p:graphicFrame>
      <p:sp>
        <p:nvSpPr>
          <p:cNvPr id="14" name="Right Arrow 13"/>
          <p:cNvSpPr/>
          <p:nvPr/>
        </p:nvSpPr>
        <p:spPr>
          <a:xfrm>
            <a:off x="3733701" y="3409950"/>
            <a:ext cx="838200" cy="45720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54581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xit" presetSubtype="21" fill="hold" grpId="1" nodeType="clickEffect">
                                  <p:stCondLst>
                                    <p:cond delay="0"/>
                                  </p:stCondLst>
                                  <p:childTnLst>
                                    <p:animEffect transition="out" filter="barn(inVertical)">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par>
                                <p:cTn id="24" presetID="16" presetClass="entr" presetSubtype="21"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xit" presetSubtype="21" fill="hold" grpId="1" nodeType="clickEffect">
                                  <p:stCondLst>
                                    <p:cond delay="0"/>
                                  </p:stCondLst>
                                  <p:childTnLst>
                                    <p:animEffect transition="out" filter="barn(inVertical)">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par>
                                <p:cTn id="39" presetID="16" presetClass="entr" presetSubtype="21"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inVertical)">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circle(in)">
                                      <p:cBhvr>
                                        <p:cTn id="46" dur="20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xit" presetSubtype="21" fill="hold" grpId="1" nodeType="clickEffect">
                                  <p:stCondLst>
                                    <p:cond delay="0"/>
                                  </p:stCondLst>
                                  <p:childTnLst>
                                    <p:animEffect transition="out" filter="barn(inVertical)">
                                      <p:cBhvr>
                                        <p:cTn id="50" dur="500"/>
                                        <p:tgtEl>
                                          <p:spTgt spid="14"/>
                                        </p:tgtEl>
                                      </p:cBhvr>
                                    </p:animEffect>
                                    <p:set>
                                      <p:cBhvr>
                                        <p:cTn id="51" dur="1" fill="hold">
                                          <p:stCondLst>
                                            <p:cond delay="499"/>
                                          </p:stCondLst>
                                        </p:cTn>
                                        <p:tgtEl>
                                          <p:spTgt spid="14"/>
                                        </p:tgtEl>
                                        <p:attrNameLst>
                                          <p:attrName>style.visibility</p:attrName>
                                        </p:attrNameLst>
                                      </p:cBhvr>
                                      <p:to>
                                        <p:strVal val="hidden"/>
                                      </p:to>
                                    </p:set>
                                  </p:childTnLst>
                                </p:cTn>
                              </p:par>
                              <p:par>
                                <p:cTn id="52" presetID="16" presetClass="entr" presetSubtype="21"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barn(inVertical)">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7" grpId="1" animBg="1"/>
      <p:bldP spid="12" grpId="0" animBg="1"/>
      <p:bldP spid="12" grpId="1" animBg="1"/>
      <p:bldP spid="14" grpId="0" animBg="1"/>
      <p:bldP spid="1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259" y="172643"/>
            <a:ext cx="8243942" cy="679647"/>
          </a:xfrm>
        </p:spPr>
        <p:txBody>
          <a:bodyPr/>
          <a:lstStyle/>
          <a:p>
            <a:r>
              <a:rPr lang="fa-IR" dirty="0" smtClean="0">
                <a:cs typeface="B Nazanin" panose="00000400000000000000" pitchFamily="2" charset="-78"/>
              </a:rPr>
              <a:t>مشخصه- ارزش</a:t>
            </a:r>
            <a:endParaRPr lang="en-US" dirty="0">
              <a:cs typeface="B Nazanin" panose="00000400000000000000" pitchFamily="2" charset="-78"/>
            </a:endParaRPr>
          </a:p>
        </p:txBody>
      </p:sp>
      <p:sp>
        <p:nvSpPr>
          <p:cNvPr id="4" name="Slide Number Placeholder 3"/>
          <p:cNvSpPr>
            <a:spLocks noGrp="1"/>
          </p:cNvSpPr>
          <p:nvPr>
            <p:ph type="sldNum" sz="quarter" idx="12"/>
          </p:nvPr>
        </p:nvSpPr>
        <p:spPr>
          <a:xfrm>
            <a:off x="7064308" y="4759630"/>
            <a:ext cx="247535" cy="150195"/>
          </a:xfrm>
        </p:spPr>
        <p:txBody>
          <a:bodyPr/>
          <a:lstStyle/>
          <a:p>
            <a:pPr fontAlgn="base">
              <a:spcAft>
                <a:spcPct val="0"/>
              </a:spcAft>
              <a:defRPr/>
            </a:pPr>
            <a:fld id="{4472AB7F-E8D0-4874-A9B8-335B68DC5F05}" type="slidenum">
              <a:rPr lang="en-GB" noProof="0" smtClean="0">
                <a:cs typeface="B Nazanin" panose="00000400000000000000" pitchFamily="2" charset="-78"/>
              </a:rPr>
              <a:pPr fontAlgn="base">
                <a:spcAft>
                  <a:spcPct val="0"/>
                </a:spcAft>
                <a:defRPr/>
              </a:pPr>
              <a:t>6</a:t>
            </a:fld>
            <a:endParaRPr lang="en-GB" noProof="0">
              <a:cs typeface="B Nazanin" panose="00000400000000000000" pitchFamily="2" charset="-78"/>
            </a:endParaRPr>
          </a:p>
        </p:txBody>
      </p:sp>
      <p:sp>
        <p:nvSpPr>
          <p:cNvPr id="5" name="Rounded Rectangle 4"/>
          <p:cNvSpPr/>
          <p:nvPr/>
        </p:nvSpPr>
        <p:spPr>
          <a:xfrm>
            <a:off x="2895599" y="3002222"/>
            <a:ext cx="1828800" cy="609600"/>
          </a:xfrm>
          <a:prstGeom prst="roundRect">
            <a:avLst/>
          </a:prstGeom>
          <a:solidFill>
            <a:schemeClr val="tx2">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Nazanin" panose="00000400000000000000" pitchFamily="2" charset="-78"/>
              </a:rPr>
              <a:t>با قابلیت تحمل فشار</a:t>
            </a:r>
            <a:endParaRPr lang="en-US" dirty="0">
              <a:cs typeface="B Nazanin" panose="00000400000000000000" pitchFamily="2" charset="-78"/>
            </a:endParaRPr>
          </a:p>
        </p:txBody>
      </p:sp>
      <p:sp>
        <p:nvSpPr>
          <p:cNvPr id="6" name="Rounded Rectangle 5"/>
          <p:cNvSpPr/>
          <p:nvPr/>
        </p:nvSpPr>
        <p:spPr>
          <a:xfrm>
            <a:off x="2895599" y="2191579"/>
            <a:ext cx="1828800" cy="609600"/>
          </a:xfrm>
          <a:prstGeom prst="roundRect">
            <a:avLst/>
          </a:prstGeom>
          <a:solidFill>
            <a:schemeClr val="tx2">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Nazanin" panose="00000400000000000000" pitchFamily="2" charset="-78"/>
              </a:rPr>
              <a:t>نوع کاربرد</a:t>
            </a:r>
            <a:endParaRPr lang="en-US" dirty="0">
              <a:cs typeface="B Nazanin" panose="00000400000000000000" pitchFamily="2" charset="-78"/>
            </a:endParaRPr>
          </a:p>
        </p:txBody>
      </p:sp>
      <p:sp>
        <p:nvSpPr>
          <p:cNvPr id="7" name="Rounded Rectangle 6"/>
          <p:cNvSpPr/>
          <p:nvPr/>
        </p:nvSpPr>
        <p:spPr>
          <a:xfrm>
            <a:off x="2895599" y="3799325"/>
            <a:ext cx="1828800" cy="609600"/>
          </a:xfrm>
          <a:prstGeom prst="roundRect">
            <a:avLst/>
          </a:prstGeom>
          <a:solidFill>
            <a:schemeClr val="tx2">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Nazanin" panose="00000400000000000000" pitchFamily="2" charset="-78"/>
              </a:rPr>
              <a:t>انعطاف پذیری</a:t>
            </a:r>
            <a:endParaRPr lang="en-US" dirty="0">
              <a:cs typeface="B Nazanin" panose="00000400000000000000" pitchFamily="2" charset="-78"/>
            </a:endParaRPr>
          </a:p>
        </p:txBody>
      </p:sp>
      <p:sp>
        <p:nvSpPr>
          <p:cNvPr id="8" name="Rounded Rectangle 7"/>
          <p:cNvSpPr/>
          <p:nvPr/>
        </p:nvSpPr>
        <p:spPr>
          <a:xfrm>
            <a:off x="2895599" y="1423693"/>
            <a:ext cx="1828800" cy="609600"/>
          </a:xfrm>
          <a:prstGeom prst="roundRect">
            <a:avLst/>
          </a:prstGeom>
          <a:solidFill>
            <a:schemeClr val="tx2">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Nazanin" panose="00000400000000000000" pitchFamily="2" charset="-78"/>
              </a:rPr>
              <a:t>جنس</a:t>
            </a:r>
            <a:endParaRPr lang="en-US" dirty="0">
              <a:cs typeface="B Nazanin" panose="00000400000000000000" pitchFamily="2" charset="-78"/>
            </a:endParaRPr>
          </a:p>
        </p:txBody>
      </p:sp>
      <p:sp>
        <p:nvSpPr>
          <p:cNvPr id="10" name="Content Placeholder 9"/>
          <p:cNvSpPr>
            <a:spLocks noGrp="1"/>
          </p:cNvSpPr>
          <p:nvPr>
            <p:ph idx="11"/>
          </p:nvPr>
        </p:nvSpPr>
        <p:spPr>
          <a:xfrm>
            <a:off x="5555424" y="2510086"/>
            <a:ext cx="840827" cy="565941"/>
          </a:xfrm>
          <a:prstGeom prst="roundRect">
            <a:avLst/>
          </a:prstGeom>
          <a:solidFill>
            <a:schemeClr val="tx2">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74250" indent="0" algn="ctr">
              <a:buNone/>
            </a:pPr>
            <a:r>
              <a:rPr lang="fa-IR" dirty="0" smtClean="0">
                <a:cs typeface="B Nazanin" panose="00000400000000000000" pitchFamily="2" charset="-78"/>
              </a:rPr>
              <a:t>لوله</a:t>
            </a:r>
            <a:endParaRPr lang="en-US" dirty="0">
              <a:cs typeface="B Nazanin" panose="00000400000000000000" pitchFamily="2" charset="-78"/>
            </a:endParaRPr>
          </a:p>
        </p:txBody>
      </p:sp>
      <p:grpSp>
        <p:nvGrpSpPr>
          <p:cNvPr id="19" name="Group 18"/>
          <p:cNvGrpSpPr/>
          <p:nvPr/>
        </p:nvGrpSpPr>
        <p:grpSpPr>
          <a:xfrm>
            <a:off x="4724400" y="1698897"/>
            <a:ext cx="836813" cy="2320653"/>
            <a:chOff x="6096000" y="1698897"/>
            <a:chExt cx="836813" cy="2320653"/>
          </a:xfrm>
        </p:grpSpPr>
        <p:grpSp>
          <p:nvGrpSpPr>
            <p:cNvPr id="15" name="Group 14"/>
            <p:cNvGrpSpPr/>
            <p:nvPr/>
          </p:nvGrpSpPr>
          <p:grpSpPr>
            <a:xfrm>
              <a:off x="6096000" y="1698897"/>
              <a:ext cx="836813" cy="1122109"/>
              <a:chOff x="6096000" y="1698897"/>
              <a:chExt cx="836813" cy="1122109"/>
            </a:xfrm>
          </p:grpSpPr>
          <p:grpSp>
            <p:nvGrpSpPr>
              <p:cNvPr id="11" name="Group 10"/>
              <p:cNvGrpSpPr/>
              <p:nvPr/>
            </p:nvGrpSpPr>
            <p:grpSpPr>
              <a:xfrm>
                <a:off x="6547412" y="1698897"/>
                <a:ext cx="385401" cy="1122109"/>
                <a:chOff x="6547412" y="1698897"/>
                <a:chExt cx="385401" cy="1122109"/>
              </a:xfrm>
            </p:grpSpPr>
            <p:cxnSp>
              <p:nvCxnSpPr>
                <p:cNvPr id="40" name="Straight Connector 39"/>
                <p:cNvCxnSpPr/>
                <p:nvPr/>
              </p:nvCxnSpPr>
              <p:spPr>
                <a:xfrm flipH="1" flipV="1">
                  <a:off x="6547412" y="2821005"/>
                  <a:ext cx="385401" cy="1"/>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6553200" y="1698897"/>
                  <a:ext cx="0" cy="1094159"/>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grpSp>
          <p:cxnSp>
            <p:nvCxnSpPr>
              <p:cNvPr id="55" name="Straight Connector 54"/>
              <p:cNvCxnSpPr/>
              <p:nvPr/>
            </p:nvCxnSpPr>
            <p:spPr>
              <a:xfrm>
                <a:off x="6096000" y="1698897"/>
                <a:ext cx="4572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6096000" y="2509541"/>
                <a:ext cx="4572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grpSp>
        <p:cxnSp>
          <p:nvCxnSpPr>
            <p:cNvPr id="17" name="Straight Connector 16"/>
            <p:cNvCxnSpPr/>
            <p:nvPr/>
          </p:nvCxnSpPr>
          <p:spPr>
            <a:xfrm>
              <a:off x="6096000" y="3260414"/>
              <a:ext cx="4572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096000" y="4019550"/>
              <a:ext cx="4572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6553200" y="2793056"/>
              <a:ext cx="0" cy="1226494"/>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5627991" y="569185"/>
            <a:ext cx="773336" cy="369332"/>
          </a:xfrm>
          <a:prstGeom prst="rect">
            <a:avLst/>
          </a:prstGeom>
          <a:noFill/>
        </p:spPr>
        <p:txBody>
          <a:bodyPr wrap="square" rtlCol="0">
            <a:spAutoFit/>
          </a:bodyPr>
          <a:lstStyle/>
          <a:p>
            <a:r>
              <a:rPr lang="en-US" dirty="0" smtClean="0">
                <a:solidFill>
                  <a:srgbClr val="002060"/>
                </a:solidFill>
                <a:latin typeface="Times New Roman" panose="02020603050405020304" pitchFamily="18" charset="0"/>
                <a:cs typeface="B Nazanin" panose="00000400000000000000" pitchFamily="2" charset="-78"/>
              </a:rPr>
              <a:t>Brick</a:t>
            </a:r>
            <a:endParaRPr lang="en-US" dirty="0">
              <a:solidFill>
                <a:srgbClr val="002060"/>
              </a:solidFill>
              <a:latin typeface="Times New Roman" panose="02020603050405020304" pitchFamily="18" charset="0"/>
              <a:cs typeface="B Nazanin" panose="00000400000000000000" pitchFamily="2" charset="-78"/>
            </a:endParaRPr>
          </a:p>
        </p:txBody>
      </p:sp>
      <p:sp>
        <p:nvSpPr>
          <p:cNvPr id="32" name="TextBox 31"/>
          <p:cNvSpPr txBox="1"/>
          <p:nvPr/>
        </p:nvSpPr>
        <p:spPr>
          <a:xfrm>
            <a:off x="1298495" y="512466"/>
            <a:ext cx="632696" cy="369332"/>
          </a:xfrm>
          <a:prstGeom prst="rect">
            <a:avLst/>
          </a:prstGeom>
          <a:noFill/>
        </p:spPr>
        <p:txBody>
          <a:bodyPr wrap="square" rtlCol="0">
            <a:spAutoFit/>
          </a:bodyPr>
          <a:lstStyle/>
          <a:p>
            <a:r>
              <a:rPr lang="fa-IR" dirty="0" smtClean="0">
                <a:solidFill>
                  <a:srgbClr val="002060"/>
                </a:solidFill>
                <a:cs typeface="B Nazanin" panose="00000400000000000000" pitchFamily="2" charset="-78"/>
              </a:rPr>
              <a:t>ارزش</a:t>
            </a:r>
            <a:endParaRPr lang="en-US" dirty="0">
              <a:solidFill>
                <a:srgbClr val="002060"/>
              </a:solidFill>
              <a:cs typeface="B Nazanin" panose="00000400000000000000" pitchFamily="2" charset="-78"/>
            </a:endParaRPr>
          </a:p>
        </p:txBody>
      </p:sp>
      <p:sp>
        <p:nvSpPr>
          <p:cNvPr id="33" name="TextBox 32"/>
          <p:cNvSpPr txBox="1"/>
          <p:nvPr/>
        </p:nvSpPr>
        <p:spPr>
          <a:xfrm>
            <a:off x="3423121" y="552683"/>
            <a:ext cx="860492" cy="369332"/>
          </a:xfrm>
          <a:prstGeom prst="rect">
            <a:avLst/>
          </a:prstGeom>
          <a:noFill/>
        </p:spPr>
        <p:txBody>
          <a:bodyPr wrap="square" rtlCol="0">
            <a:spAutoFit/>
          </a:bodyPr>
          <a:lstStyle/>
          <a:p>
            <a:r>
              <a:rPr lang="fa-IR" dirty="0" smtClean="0">
                <a:solidFill>
                  <a:srgbClr val="002060"/>
                </a:solidFill>
                <a:cs typeface="B Nazanin" panose="00000400000000000000" pitchFamily="2" charset="-78"/>
              </a:rPr>
              <a:t>مشخصه</a:t>
            </a:r>
            <a:endParaRPr lang="en-US" dirty="0">
              <a:solidFill>
                <a:srgbClr val="002060"/>
              </a:solidFill>
              <a:cs typeface="B Nazanin" panose="00000400000000000000" pitchFamily="2" charset="-78"/>
            </a:endParaRPr>
          </a:p>
        </p:txBody>
      </p:sp>
      <p:grpSp>
        <p:nvGrpSpPr>
          <p:cNvPr id="52" name="Group 51"/>
          <p:cNvGrpSpPr/>
          <p:nvPr/>
        </p:nvGrpSpPr>
        <p:grpSpPr>
          <a:xfrm>
            <a:off x="838348" y="1024744"/>
            <a:ext cx="2057251" cy="1258776"/>
            <a:chOff x="838348" y="1024744"/>
            <a:chExt cx="2057251" cy="1258776"/>
          </a:xfrm>
        </p:grpSpPr>
        <p:sp>
          <p:nvSpPr>
            <p:cNvPr id="14" name="Rounded Rectangle 13"/>
            <p:cNvSpPr/>
            <p:nvPr/>
          </p:nvSpPr>
          <p:spPr>
            <a:xfrm>
              <a:off x="838348" y="1024744"/>
              <a:ext cx="1436075" cy="1258776"/>
            </a:xfrm>
            <a:prstGeom prst="roundRect">
              <a:avLst/>
            </a:prstGeom>
            <a:solidFill>
              <a:schemeClr val="tx2">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fa-IR" sz="900" dirty="0" smtClean="0">
                  <a:cs typeface="B Nazanin" panose="00000400000000000000" pitchFamily="2" charset="-78"/>
                </a:rPr>
                <a:t>آهنی</a:t>
              </a:r>
            </a:p>
            <a:p>
              <a:pPr algn="r"/>
              <a:r>
                <a:rPr lang="fa-IR" sz="900" dirty="0" smtClean="0">
                  <a:cs typeface="B Nazanin" panose="00000400000000000000" pitchFamily="2" charset="-78"/>
                </a:rPr>
                <a:t>سیلیکونی</a:t>
              </a:r>
            </a:p>
            <a:p>
              <a:pPr algn="r"/>
              <a:r>
                <a:rPr lang="fa-IR" sz="900" dirty="0" smtClean="0">
                  <a:cs typeface="B Nazanin" panose="00000400000000000000" pitchFamily="2" charset="-78"/>
                </a:rPr>
                <a:t>فولاد</a:t>
              </a:r>
            </a:p>
            <a:p>
              <a:pPr algn="r"/>
              <a:r>
                <a:rPr lang="fa-IR" sz="900" dirty="0" smtClean="0">
                  <a:cs typeface="B Nazanin" panose="00000400000000000000" pitchFamily="2" charset="-78"/>
                </a:rPr>
                <a:t>مس</a:t>
              </a:r>
              <a:endParaRPr lang="en-US" sz="900" dirty="0" smtClean="0">
                <a:cs typeface="B Nazanin" panose="00000400000000000000" pitchFamily="2" charset="-78"/>
              </a:endParaRPr>
            </a:p>
            <a:p>
              <a:pPr algn="r"/>
              <a:r>
                <a:rPr lang="fa-IR" sz="900" dirty="0">
                  <a:cs typeface="B Nazanin" panose="00000400000000000000" pitchFamily="2" charset="-78"/>
                </a:rPr>
                <a:t>نایلونی</a:t>
              </a:r>
            </a:p>
            <a:p>
              <a:pPr algn="r"/>
              <a:r>
                <a:rPr lang="fa-IR" sz="900" dirty="0" smtClean="0">
                  <a:cs typeface="B Nazanin" panose="00000400000000000000" pitchFamily="2" charset="-78"/>
                </a:rPr>
                <a:t>پلی </a:t>
              </a:r>
              <a:r>
                <a:rPr lang="fa-IR" sz="900" dirty="0" smtClean="0">
                  <a:cs typeface="B Nazanin" panose="00000400000000000000" pitchFamily="2" charset="-78"/>
                </a:rPr>
                <a:t>اتیلن</a:t>
              </a:r>
              <a:endParaRPr lang="en-US" sz="900" dirty="0" smtClean="0">
                <a:cs typeface="B Nazanin" panose="00000400000000000000" pitchFamily="2" charset="-78"/>
              </a:endParaRPr>
            </a:p>
            <a:p>
              <a:pPr algn="r"/>
              <a:r>
                <a:rPr lang="en-US" sz="900" dirty="0" smtClean="0">
                  <a:latin typeface="Times New Roman" panose="02020603050405020304" pitchFamily="18" charset="0"/>
                  <a:cs typeface="Times New Roman" panose="02020603050405020304" pitchFamily="18" charset="0"/>
                </a:rPr>
                <a:t>PVC</a:t>
              </a:r>
              <a:endParaRPr lang="en-US" sz="900" dirty="0">
                <a:latin typeface="Times New Roman" panose="02020603050405020304" pitchFamily="18" charset="0"/>
                <a:cs typeface="Times New Roman" panose="02020603050405020304" pitchFamily="18" charset="0"/>
              </a:endParaRPr>
            </a:p>
            <a:p>
              <a:pPr algn="r"/>
              <a:r>
                <a:rPr lang="en-US" sz="900" dirty="0" smtClean="0">
                  <a:latin typeface="Times New Roman" panose="02020603050405020304" pitchFamily="18" charset="0"/>
                  <a:cs typeface="Times New Roman" panose="02020603050405020304" pitchFamily="18" charset="0"/>
                </a:rPr>
                <a:t>CPVC</a:t>
              </a:r>
              <a:endParaRPr lang="fa-IR" sz="900" dirty="0">
                <a:latin typeface="Times New Roman" panose="02020603050405020304" pitchFamily="18" charset="0"/>
                <a:cs typeface="Times New Roman" panose="02020603050405020304" pitchFamily="18" charset="0"/>
              </a:endParaRPr>
            </a:p>
          </p:txBody>
        </p:sp>
        <p:cxnSp>
          <p:nvCxnSpPr>
            <p:cNvPr id="29" name="Straight Connector 28"/>
            <p:cNvCxnSpPr>
              <a:stCxn id="8" idx="1"/>
            </p:cNvCxnSpPr>
            <p:nvPr/>
          </p:nvCxnSpPr>
          <p:spPr>
            <a:xfrm flipH="1">
              <a:off x="2297576" y="1728493"/>
              <a:ext cx="598023"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838348" y="2345300"/>
            <a:ext cx="2045675" cy="810644"/>
            <a:chOff x="838348" y="2345300"/>
            <a:chExt cx="2045675" cy="810644"/>
          </a:xfrm>
        </p:grpSpPr>
        <p:sp>
          <p:nvSpPr>
            <p:cNvPr id="13" name="Rounded Rectangle 12"/>
            <p:cNvSpPr/>
            <p:nvPr/>
          </p:nvSpPr>
          <p:spPr>
            <a:xfrm>
              <a:off x="838348" y="2345300"/>
              <a:ext cx="1436075" cy="810644"/>
            </a:xfrm>
            <a:prstGeom prst="roundRect">
              <a:avLst/>
            </a:prstGeom>
            <a:solidFill>
              <a:schemeClr val="tx2">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fa-IR" sz="1000" dirty="0" smtClean="0">
                  <a:cs typeface="B Nazanin" panose="00000400000000000000" pitchFamily="2" charset="-78"/>
                </a:rPr>
                <a:t>لوله فاضلاب</a:t>
              </a:r>
            </a:p>
            <a:p>
              <a:pPr algn="r"/>
              <a:r>
                <a:rPr lang="fa-IR" sz="1000" dirty="0" smtClean="0">
                  <a:cs typeface="B Nazanin" panose="00000400000000000000" pitchFamily="2" charset="-78"/>
                </a:rPr>
                <a:t>لوله گاز</a:t>
              </a:r>
            </a:p>
            <a:p>
              <a:pPr algn="r"/>
              <a:r>
                <a:rPr lang="fa-IR" sz="1000" dirty="0" smtClean="0">
                  <a:cs typeface="B Nazanin" panose="00000400000000000000" pitchFamily="2" charset="-78"/>
                </a:rPr>
                <a:t>لوله برای آب شرب</a:t>
              </a:r>
            </a:p>
            <a:p>
              <a:pPr algn="r"/>
              <a:r>
                <a:rPr lang="fa-IR" sz="1000" dirty="0" smtClean="0">
                  <a:cs typeface="B Nazanin" panose="00000400000000000000" pitchFamily="2" charset="-78"/>
                </a:rPr>
                <a:t>لوله برای آب غیرقابل </a:t>
              </a:r>
              <a:r>
                <a:rPr lang="fa-IR" sz="1000" dirty="0" smtClean="0">
                  <a:cs typeface="B Nazanin" panose="00000400000000000000" pitchFamily="2" charset="-78"/>
                </a:rPr>
                <a:t>شرب</a:t>
              </a:r>
              <a:endParaRPr lang="fa-IR" sz="1000" dirty="0" smtClean="0">
                <a:cs typeface="B Nazanin" panose="00000400000000000000" pitchFamily="2" charset="-78"/>
              </a:endParaRPr>
            </a:p>
          </p:txBody>
        </p:sp>
        <p:cxnSp>
          <p:nvCxnSpPr>
            <p:cNvPr id="31" name="Straight Connector 30"/>
            <p:cNvCxnSpPr/>
            <p:nvPr/>
          </p:nvCxnSpPr>
          <p:spPr>
            <a:xfrm flipH="1">
              <a:off x="2286000" y="2588320"/>
              <a:ext cx="598023" cy="0"/>
            </a:xfrm>
            <a:prstGeom prst="line">
              <a:avLst/>
            </a:prstGeom>
            <a:ln>
              <a:solidFill>
                <a:srgbClr val="F26334"/>
              </a:solidFill>
            </a:ln>
            <a:effectLst/>
          </p:spPr>
          <p:style>
            <a:lnRef idx="2">
              <a:schemeClr val="accent1"/>
            </a:lnRef>
            <a:fillRef idx="0">
              <a:schemeClr val="accent1"/>
            </a:fillRef>
            <a:effectRef idx="1">
              <a:schemeClr val="accent1"/>
            </a:effectRef>
            <a:fontRef idx="minor">
              <a:schemeClr val="tx1"/>
            </a:fontRef>
          </p:style>
        </p:cxnSp>
      </p:grpSp>
      <p:grpSp>
        <p:nvGrpSpPr>
          <p:cNvPr id="56" name="Group 55"/>
          <p:cNvGrpSpPr/>
          <p:nvPr/>
        </p:nvGrpSpPr>
        <p:grpSpPr>
          <a:xfrm>
            <a:off x="849925" y="3847232"/>
            <a:ext cx="2045674" cy="513787"/>
            <a:chOff x="849925" y="3847232"/>
            <a:chExt cx="2045674" cy="513787"/>
          </a:xfrm>
        </p:grpSpPr>
        <p:sp>
          <p:nvSpPr>
            <p:cNvPr id="65" name="Rounded Rectangle 64"/>
            <p:cNvSpPr/>
            <p:nvPr/>
          </p:nvSpPr>
          <p:spPr>
            <a:xfrm>
              <a:off x="849925" y="3847232"/>
              <a:ext cx="1436075" cy="513787"/>
            </a:xfrm>
            <a:prstGeom prst="roundRect">
              <a:avLst/>
            </a:prstGeom>
            <a:solidFill>
              <a:schemeClr val="tx2">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fa-IR" sz="1000" dirty="0" smtClean="0">
                  <a:cs typeface="B Nazanin" panose="00000400000000000000" pitchFamily="2" charset="-78"/>
                </a:rPr>
                <a:t>دارد</a:t>
              </a:r>
            </a:p>
            <a:p>
              <a:pPr algn="r"/>
              <a:r>
                <a:rPr lang="fa-IR" sz="1000" dirty="0" smtClean="0">
                  <a:cs typeface="B Nazanin" panose="00000400000000000000" pitchFamily="2" charset="-78"/>
                </a:rPr>
                <a:t>ندارد</a:t>
              </a:r>
              <a:endParaRPr lang="en-US" sz="1000" dirty="0">
                <a:cs typeface="B Nazanin" panose="00000400000000000000" pitchFamily="2" charset="-78"/>
              </a:endParaRPr>
            </a:p>
          </p:txBody>
        </p:sp>
        <p:cxnSp>
          <p:nvCxnSpPr>
            <p:cNvPr id="37" name="Straight Connector 36"/>
            <p:cNvCxnSpPr>
              <a:stCxn id="7" idx="1"/>
              <a:endCxn id="65" idx="3"/>
            </p:cNvCxnSpPr>
            <p:nvPr/>
          </p:nvCxnSpPr>
          <p:spPr>
            <a:xfrm flipH="1">
              <a:off x="2286000" y="4104125"/>
              <a:ext cx="609599" cy="1"/>
            </a:xfrm>
            <a:prstGeom prst="line">
              <a:avLst/>
            </a:prstGeom>
            <a:ln>
              <a:solidFill>
                <a:srgbClr val="F26334"/>
              </a:solidFill>
            </a:ln>
            <a:effectLst/>
          </p:spPr>
          <p:style>
            <a:lnRef idx="2">
              <a:schemeClr val="accent1"/>
            </a:lnRef>
            <a:fillRef idx="0">
              <a:schemeClr val="accent1"/>
            </a:fillRef>
            <a:effectRef idx="1">
              <a:schemeClr val="accent1"/>
            </a:effectRef>
            <a:fontRef idx="minor">
              <a:schemeClr val="tx1"/>
            </a:fontRef>
          </p:style>
        </p:cxnSp>
      </p:grpSp>
      <p:grpSp>
        <p:nvGrpSpPr>
          <p:cNvPr id="54" name="Group 53"/>
          <p:cNvGrpSpPr/>
          <p:nvPr/>
        </p:nvGrpSpPr>
        <p:grpSpPr>
          <a:xfrm>
            <a:off x="838347" y="3207209"/>
            <a:ext cx="2034098" cy="513787"/>
            <a:chOff x="838347" y="3207209"/>
            <a:chExt cx="2034098" cy="513787"/>
          </a:xfrm>
        </p:grpSpPr>
        <p:sp>
          <p:nvSpPr>
            <p:cNvPr id="12" name="Rounded Rectangle 11"/>
            <p:cNvSpPr/>
            <p:nvPr/>
          </p:nvSpPr>
          <p:spPr>
            <a:xfrm>
              <a:off x="838347" y="3207209"/>
              <a:ext cx="1436075" cy="513787"/>
            </a:xfrm>
            <a:prstGeom prst="roundRect">
              <a:avLst/>
            </a:prstGeom>
            <a:solidFill>
              <a:schemeClr val="tx2">
                <a:lumMod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fa-IR" sz="1000" dirty="0" smtClean="0">
                  <a:cs typeface="B Nazanin" panose="00000400000000000000" pitchFamily="2" charset="-78"/>
                </a:rPr>
                <a:t>دارد</a:t>
              </a:r>
            </a:p>
            <a:p>
              <a:pPr algn="r"/>
              <a:r>
                <a:rPr lang="fa-IR" sz="1000" dirty="0" smtClean="0">
                  <a:cs typeface="B Nazanin" panose="00000400000000000000" pitchFamily="2" charset="-78"/>
                </a:rPr>
                <a:t>ندارد</a:t>
              </a:r>
              <a:endParaRPr lang="fa-IR" sz="1000" dirty="0">
                <a:cs typeface="B Nazanin" panose="00000400000000000000" pitchFamily="2" charset="-78"/>
              </a:endParaRPr>
            </a:p>
          </p:txBody>
        </p:sp>
        <p:cxnSp>
          <p:nvCxnSpPr>
            <p:cNvPr id="51" name="Straight Connector 50"/>
            <p:cNvCxnSpPr/>
            <p:nvPr/>
          </p:nvCxnSpPr>
          <p:spPr>
            <a:xfrm flipH="1">
              <a:off x="2274422" y="3391990"/>
              <a:ext cx="598023" cy="0"/>
            </a:xfrm>
            <a:prstGeom prst="line">
              <a:avLst/>
            </a:prstGeom>
            <a:ln>
              <a:solidFill>
                <a:srgbClr val="F26334"/>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982192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0">
                                            <p:bg/>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ppt_x"/>
                                          </p:val>
                                        </p:tav>
                                        <p:tav tm="100000">
                                          <p:val>
                                            <p:strVal val="#ppt_x"/>
                                          </p:val>
                                        </p:tav>
                                      </p:tavLst>
                                    </p:anim>
                                    <p:anim calcmode="lin" valueType="num">
                                      <p:cBhvr additive="base">
                                        <p:cTn id="2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1000"/>
                                        <p:tgtEl>
                                          <p:spTgt spid="32"/>
                                        </p:tgtEl>
                                      </p:cBhvr>
                                    </p:animEffect>
                                    <p:anim calcmode="lin" valueType="num">
                                      <p:cBhvr>
                                        <p:cTn id="48" dur="1000" fill="hold"/>
                                        <p:tgtEl>
                                          <p:spTgt spid="32"/>
                                        </p:tgtEl>
                                        <p:attrNameLst>
                                          <p:attrName>ppt_x</p:attrName>
                                        </p:attrNameLst>
                                      </p:cBhvr>
                                      <p:tavLst>
                                        <p:tav tm="0">
                                          <p:val>
                                            <p:strVal val="#ppt_x"/>
                                          </p:val>
                                        </p:tav>
                                        <p:tav tm="100000">
                                          <p:val>
                                            <p:strVal val="#ppt_x"/>
                                          </p:val>
                                        </p:tav>
                                      </p:tavLst>
                                    </p:anim>
                                    <p:anim calcmode="lin" valueType="num">
                                      <p:cBhvr>
                                        <p:cTn id="4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fade">
                                      <p:cBhvr>
                                        <p:cTn id="54" dur="500"/>
                                        <p:tgtEl>
                                          <p:spTgt spid="5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500"/>
                                        <p:tgtEl>
                                          <p:spTgt spid="5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fade">
                                      <p:cBhvr>
                                        <p:cTn id="6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10" grpId="0" uiExpand="1" build="p" animBg="1"/>
      <p:bldP spid="25" grpId="0"/>
      <p:bldP spid="32"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latin typeface="Times New Roman" panose="02020603050405020304" pitchFamily="18" charset="0"/>
                <a:cs typeface="Times New Roman" panose="02020603050405020304" pitchFamily="18" charset="0"/>
              </a:rPr>
              <a:t>GPC BROWSER</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7</a:t>
            </a:fld>
            <a:endParaRPr lang="en-GB" noProof="0"/>
          </a:p>
        </p:txBody>
      </p:sp>
      <p:pic>
        <p:nvPicPr>
          <p:cNvPr id="7" name="Content Placeholder 6"/>
          <p:cNvPicPr>
            <a:picLocks noGrp="1" noChangeAspect="1"/>
          </p:cNvPicPr>
          <p:nvPr>
            <p:ph idx="11"/>
          </p:nvPr>
        </p:nvPicPr>
        <p:blipFill>
          <a:blip r:embed="rId3"/>
          <a:stretch>
            <a:fillRect/>
          </a:stretch>
        </p:blipFill>
        <p:spPr>
          <a:xfrm>
            <a:off x="1143000" y="1047750"/>
            <a:ext cx="7086600" cy="3311525"/>
          </a:xfrm>
          <a:prstGeom prst="rect">
            <a:avLst/>
          </a:prstGeom>
          <a:ln w="19050">
            <a:solidFill>
              <a:schemeClr val="accent1"/>
            </a:solidFill>
            <a:round/>
          </a:ln>
        </p:spPr>
      </p:pic>
      <p:pic>
        <p:nvPicPr>
          <p:cNvPr id="8" name="Content Placeholder 4"/>
          <p:cNvPicPr>
            <a:picLocks noChangeAspect="1"/>
          </p:cNvPicPr>
          <p:nvPr/>
        </p:nvPicPr>
        <p:blipFill>
          <a:blip r:embed="rId4"/>
          <a:stretch>
            <a:fillRect/>
          </a:stretch>
        </p:blipFill>
        <p:spPr bwMode="auto">
          <a:xfrm>
            <a:off x="533400" y="1054282"/>
            <a:ext cx="2537460" cy="3362688"/>
          </a:xfrm>
          <a:prstGeom prst="rect">
            <a:avLst/>
          </a:prstGeom>
          <a:noFill/>
          <a:ln w="19050" cmpd="thickThin">
            <a:solidFill>
              <a:schemeClr val="accent1"/>
            </a:solidFill>
            <a:round/>
            <a:headEnd/>
            <a:tailEnd/>
          </a:ln>
        </p:spPr>
      </p:pic>
      <p:pic>
        <p:nvPicPr>
          <p:cNvPr id="9" name="Picture 8"/>
          <p:cNvPicPr>
            <a:picLocks noChangeAspect="1"/>
          </p:cNvPicPr>
          <p:nvPr/>
        </p:nvPicPr>
        <p:blipFill>
          <a:blip r:embed="rId5"/>
          <a:stretch>
            <a:fillRect/>
          </a:stretch>
        </p:blipFill>
        <p:spPr>
          <a:xfrm>
            <a:off x="3258474" y="1060814"/>
            <a:ext cx="2514600" cy="3362688"/>
          </a:xfrm>
          <a:prstGeom prst="rect">
            <a:avLst/>
          </a:prstGeom>
          <a:ln w="19050">
            <a:solidFill>
              <a:schemeClr val="accent1"/>
            </a:solidFill>
          </a:ln>
        </p:spPr>
      </p:pic>
      <p:pic>
        <p:nvPicPr>
          <p:cNvPr id="10" name="Picture 9"/>
          <p:cNvPicPr>
            <a:picLocks noChangeAspect="1"/>
          </p:cNvPicPr>
          <p:nvPr/>
        </p:nvPicPr>
        <p:blipFill>
          <a:blip r:embed="rId6"/>
          <a:stretch>
            <a:fillRect/>
          </a:stretch>
        </p:blipFill>
        <p:spPr>
          <a:xfrm>
            <a:off x="5960688" y="1060814"/>
            <a:ext cx="2595324" cy="3356156"/>
          </a:xfrm>
          <a:prstGeom prst="rect">
            <a:avLst/>
          </a:prstGeom>
          <a:ln w="19050">
            <a:solidFill>
              <a:schemeClr val="accent1"/>
            </a:solidFill>
          </a:ln>
        </p:spPr>
      </p:pic>
    </p:spTree>
    <p:extLst>
      <p:ext uri="{BB962C8B-B14F-4D97-AF65-F5344CB8AC3E}">
        <p14:creationId xmlns:p14="http://schemas.microsoft.com/office/powerpoint/2010/main" val="23101099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xit" presetSubtype="0" fill="hold" nodeType="clickEffect">
                                  <p:stCondLst>
                                    <p:cond delay="0"/>
                                  </p:stCondLst>
                                  <p:childTnLst>
                                    <p:animEffect transition="out" filter="fade">
                                      <p:cBhvr>
                                        <p:cTn id="19" dur="1000"/>
                                        <p:tgtEl>
                                          <p:spTgt spid="7"/>
                                        </p:tgtEl>
                                      </p:cBhvr>
                                    </p:animEffect>
                                    <p:anim calcmode="lin" valueType="num">
                                      <p:cBhvr>
                                        <p:cTn id="20" dur="1000"/>
                                        <p:tgtEl>
                                          <p:spTgt spid="7"/>
                                        </p:tgtEl>
                                        <p:attrNameLst>
                                          <p:attrName>ppt_x</p:attrName>
                                        </p:attrNameLst>
                                      </p:cBhvr>
                                      <p:tavLst>
                                        <p:tav tm="0">
                                          <p:val>
                                            <p:strVal val="ppt_x"/>
                                          </p:val>
                                        </p:tav>
                                        <p:tav tm="100000">
                                          <p:val>
                                            <p:strVal val="ppt_x"/>
                                          </p:val>
                                        </p:tav>
                                      </p:tavLst>
                                    </p:anim>
                                    <p:anim calcmode="lin" valueType="num">
                                      <p:cBhvr>
                                        <p:cTn id="21" dur="1000"/>
                                        <p:tgtEl>
                                          <p:spTgt spid="7"/>
                                        </p:tgtEl>
                                        <p:attrNameLst>
                                          <p:attrName>ppt_y</p:attrName>
                                        </p:attrNameLst>
                                      </p:cBhvr>
                                      <p:tavLst>
                                        <p:tav tm="0">
                                          <p:val>
                                            <p:strVal val="ppt_y"/>
                                          </p:val>
                                        </p:tav>
                                        <p:tav tm="100000">
                                          <p:val>
                                            <p:strVal val="ppt_y+.1"/>
                                          </p:val>
                                        </p:tav>
                                      </p:tavLst>
                                    </p:anim>
                                    <p:set>
                                      <p:cBhvr>
                                        <p:cTn id="22" dur="1" fill="hold">
                                          <p:stCondLst>
                                            <p:cond delay="9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latin typeface="Times New Roman" panose="02020603050405020304" pitchFamily="18" charset="0"/>
                <a:cs typeface="Times New Roman" panose="02020603050405020304" pitchFamily="18" charset="0"/>
              </a:rPr>
              <a:t>GPC BROWSER</a:t>
            </a:r>
          </a:p>
        </p:txBody>
      </p:sp>
      <p:pic>
        <p:nvPicPr>
          <p:cNvPr id="7" name="Content Placeholder 6" descr="Screen Clipping"/>
          <p:cNvPicPr>
            <a:picLocks noGrp="1" noChangeAspect="1"/>
          </p:cNvPicPr>
          <p:nvPr>
            <p:ph idx="11"/>
          </p:nvPr>
        </p:nvPicPr>
        <p:blipFill>
          <a:blip r:embed="rId3">
            <a:extLst>
              <a:ext uri="{28A0092B-C50C-407E-A947-70E740481C1C}">
                <a14:useLocalDpi xmlns:a14="http://schemas.microsoft.com/office/drawing/2010/main" val="0"/>
              </a:ext>
            </a:extLst>
          </a:blip>
          <a:stretch>
            <a:fillRect/>
          </a:stretch>
        </p:blipFill>
        <p:spPr>
          <a:xfrm>
            <a:off x="2216570" y="3300561"/>
            <a:ext cx="5048955" cy="1208959"/>
          </a:xfrm>
          <a:ln w="19050">
            <a:solidFill>
              <a:schemeClr val="accent2">
                <a:lumMod val="40000"/>
                <a:lumOff val="60000"/>
              </a:schemeClr>
            </a:solidFill>
          </a:ln>
        </p:spPr>
      </p:pic>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8</a:t>
            </a:fld>
            <a:endParaRPr lang="en-GB" noProof="0"/>
          </a:p>
        </p:txBody>
      </p:sp>
      <p:pic>
        <p:nvPicPr>
          <p:cNvPr id="5" name="Picture 4"/>
          <p:cNvPicPr>
            <a:picLocks noChangeAspect="1"/>
          </p:cNvPicPr>
          <p:nvPr/>
        </p:nvPicPr>
        <p:blipFill>
          <a:blip r:embed="rId4"/>
          <a:stretch>
            <a:fillRect/>
          </a:stretch>
        </p:blipFill>
        <p:spPr>
          <a:xfrm>
            <a:off x="2286000" y="984631"/>
            <a:ext cx="4849132" cy="981543"/>
          </a:xfrm>
          <a:prstGeom prst="rect">
            <a:avLst/>
          </a:prstGeom>
          <a:ln w="19050">
            <a:solidFill>
              <a:schemeClr val="accent2">
                <a:lumMod val="40000"/>
                <a:lumOff val="60000"/>
              </a:schemeClr>
            </a:solidFill>
          </a:ln>
        </p:spPr>
      </p:pic>
      <p:pic>
        <p:nvPicPr>
          <p:cNvPr id="6" name="Picture 5"/>
          <p:cNvPicPr>
            <a:picLocks noChangeAspect="1"/>
          </p:cNvPicPr>
          <p:nvPr/>
        </p:nvPicPr>
        <p:blipFill>
          <a:blip r:embed="rId5"/>
          <a:stretch>
            <a:fillRect/>
          </a:stretch>
        </p:blipFill>
        <p:spPr>
          <a:xfrm>
            <a:off x="2438399" y="2048906"/>
            <a:ext cx="4605298" cy="1168923"/>
          </a:xfrm>
          <a:prstGeom prst="rect">
            <a:avLst/>
          </a:prstGeom>
          <a:ln w="19050">
            <a:solidFill>
              <a:schemeClr val="accent2">
                <a:lumMod val="40000"/>
                <a:lumOff val="60000"/>
              </a:schemeClr>
            </a:solidFill>
          </a:ln>
        </p:spPr>
      </p:pic>
    </p:spTree>
    <p:extLst>
      <p:ext uri="{BB962C8B-B14F-4D97-AF65-F5344CB8AC3E}">
        <p14:creationId xmlns:p14="http://schemas.microsoft.com/office/powerpoint/2010/main" val="24465887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مزایای </a:t>
            </a:r>
            <a:r>
              <a:rPr lang="en-US" dirty="0" smtClean="0">
                <a:latin typeface="Times New Roman" panose="02020603050405020304" pitchFamily="18" charset="0"/>
                <a:cs typeface="Times New Roman" panose="02020603050405020304" pitchFamily="18" charset="0"/>
              </a:rPr>
              <a:t>GPC</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1"/>
          </p:nvPr>
        </p:nvSpPr>
        <p:spPr/>
        <p:txBody>
          <a:bodyPr/>
          <a:lstStyle/>
          <a:p>
            <a:r>
              <a:rPr lang="fa-IR" dirty="0">
                <a:cs typeface="B Nazanin" panose="00000400000000000000" pitchFamily="2" charset="-78"/>
              </a:rPr>
              <a:t>ایجاد </a:t>
            </a:r>
            <a:r>
              <a:rPr lang="fa-IR" dirty="0" smtClean="0">
                <a:cs typeface="B Nazanin" panose="00000400000000000000" pitchFamily="2" charset="-78"/>
              </a:rPr>
              <a:t>کاتالوگ محصول شما </a:t>
            </a:r>
            <a:r>
              <a:rPr lang="fa-IR" dirty="0">
                <a:cs typeface="B Nazanin" panose="00000400000000000000" pitchFamily="2" charset="-78"/>
              </a:rPr>
              <a:t>به </a:t>
            </a:r>
            <a:r>
              <a:rPr lang="fa-IR" dirty="0">
                <a:solidFill>
                  <a:srgbClr val="F26334"/>
                </a:solidFill>
                <a:cs typeface="B Nazanin" panose="00000400000000000000" pitchFamily="2" charset="-78"/>
              </a:rPr>
              <a:t>17 زبان </a:t>
            </a:r>
            <a:r>
              <a:rPr lang="fa-IR" dirty="0">
                <a:cs typeface="B Nazanin" panose="00000400000000000000" pitchFamily="2" charset="-78"/>
              </a:rPr>
              <a:t>زنده دنیا بدون نیاز به ترجمه در </a:t>
            </a:r>
            <a:r>
              <a:rPr lang="fa-IR" dirty="0">
                <a:solidFill>
                  <a:srgbClr val="F26334"/>
                </a:solidFill>
                <a:cs typeface="B Nazanin" panose="00000400000000000000" pitchFamily="2" charset="-78"/>
              </a:rPr>
              <a:t>سطح بین الملل </a:t>
            </a:r>
          </a:p>
          <a:p>
            <a:r>
              <a:rPr lang="fa-IR" dirty="0" smtClean="0">
                <a:solidFill>
                  <a:srgbClr val="F26334"/>
                </a:solidFill>
                <a:cs typeface="B Nazanin" panose="00000400000000000000" pitchFamily="2" charset="-78"/>
              </a:rPr>
              <a:t>شناسایی </a:t>
            </a:r>
            <a:r>
              <a:rPr lang="fa-IR" dirty="0">
                <a:solidFill>
                  <a:srgbClr val="F26334"/>
                </a:solidFill>
                <a:cs typeface="B Nazanin" panose="00000400000000000000" pitchFamily="2" charset="-78"/>
              </a:rPr>
              <a:t>دقیق محصول </a:t>
            </a:r>
            <a:r>
              <a:rPr lang="fa-IR" dirty="0">
                <a:cs typeface="B Nazanin" panose="00000400000000000000" pitchFamily="2" charset="-78"/>
              </a:rPr>
              <a:t>شما در تمام جهان</a:t>
            </a:r>
          </a:p>
          <a:p>
            <a:r>
              <a:rPr lang="fa-IR" dirty="0" smtClean="0">
                <a:solidFill>
                  <a:srgbClr val="F26334"/>
                </a:solidFill>
                <a:cs typeface="B Nazanin" panose="00000400000000000000" pitchFamily="2" charset="-78"/>
              </a:rPr>
              <a:t>یکپارچگی </a:t>
            </a:r>
            <a:r>
              <a:rPr lang="fa-IR" dirty="0">
                <a:solidFill>
                  <a:srgbClr val="F26334"/>
                </a:solidFill>
                <a:cs typeface="B Nazanin" panose="00000400000000000000" pitchFamily="2" charset="-78"/>
              </a:rPr>
              <a:t>داده ها و صحت اطلاعات </a:t>
            </a:r>
            <a:r>
              <a:rPr lang="fa-IR" dirty="0">
                <a:cs typeface="B Nazanin" panose="00000400000000000000" pitchFamily="2" charset="-78"/>
              </a:rPr>
              <a:t>محصول </a:t>
            </a:r>
          </a:p>
          <a:p>
            <a:r>
              <a:rPr lang="fa-IR" dirty="0" smtClean="0">
                <a:solidFill>
                  <a:srgbClr val="F26334"/>
                </a:solidFill>
                <a:cs typeface="B Nazanin" panose="00000400000000000000" pitchFamily="2" charset="-78"/>
              </a:rPr>
              <a:t>ایجاد </a:t>
            </a:r>
            <a:r>
              <a:rPr lang="fa-IR" dirty="0">
                <a:solidFill>
                  <a:srgbClr val="F26334"/>
                </a:solidFill>
                <a:cs typeface="B Nazanin" panose="00000400000000000000" pitchFamily="2" charset="-78"/>
              </a:rPr>
              <a:t>یک زبان مشترک </a:t>
            </a:r>
            <a:r>
              <a:rPr lang="fa-IR" dirty="0">
                <a:cs typeface="B Nazanin" panose="00000400000000000000" pitchFamily="2" charset="-78"/>
              </a:rPr>
              <a:t>برای مدیریت محصولات دسته بندی شده که </a:t>
            </a:r>
            <a:r>
              <a:rPr lang="fa-IR" dirty="0" smtClean="0">
                <a:cs typeface="B Nazanin" panose="00000400000000000000" pitchFamily="2" charset="-78"/>
              </a:rPr>
              <a:t>موجب </a:t>
            </a:r>
            <a:r>
              <a:rPr lang="fa-IR" dirty="0" smtClean="0">
                <a:solidFill>
                  <a:srgbClr val="F26334"/>
                </a:solidFill>
                <a:cs typeface="B Nazanin" panose="00000400000000000000" pitchFamily="2" charset="-78"/>
              </a:rPr>
              <a:t>افزایش سرعت </a:t>
            </a:r>
            <a:r>
              <a:rPr lang="fa-IR" dirty="0">
                <a:solidFill>
                  <a:srgbClr val="F26334"/>
                </a:solidFill>
                <a:cs typeface="B Nazanin" panose="00000400000000000000" pitchFamily="2" charset="-78"/>
              </a:rPr>
              <a:t>واکنش به نیازهای مصرف </a:t>
            </a:r>
            <a:r>
              <a:rPr lang="fa-IR" dirty="0" smtClean="0">
                <a:solidFill>
                  <a:srgbClr val="F26334"/>
                </a:solidFill>
                <a:cs typeface="B Nazanin" panose="00000400000000000000" pitchFamily="2" charset="-78"/>
              </a:rPr>
              <a:t>کننده</a:t>
            </a:r>
            <a:r>
              <a:rPr lang="fa-IR" dirty="0" smtClean="0">
                <a:cs typeface="B Nazanin" panose="00000400000000000000" pitchFamily="2" charset="-78"/>
              </a:rPr>
              <a:t> می شود</a:t>
            </a:r>
          </a:p>
          <a:p>
            <a:r>
              <a:rPr lang="fa-IR" dirty="0" smtClean="0">
                <a:solidFill>
                  <a:srgbClr val="F26334"/>
                </a:solidFill>
                <a:cs typeface="B Nazanin" panose="00000400000000000000" pitchFamily="2" charset="-78"/>
              </a:rPr>
              <a:t>انطباق</a:t>
            </a:r>
            <a:r>
              <a:rPr lang="fa-IR" dirty="0" smtClean="0">
                <a:cs typeface="B Nazanin" panose="00000400000000000000" pitchFamily="2" charset="-78"/>
              </a:rPr>
              <a:t> </a:t>
            </a:r>
            <a:r>
              <a:rPr lang="fa-IR" dirty="0">
                <a:cs typeface="B Nazanin" panose="00000400000000000000" pitchFamily="2" charset="-78"/>
              </a:rPr>
              <a:t>با استاندارد بین المللی </a:t>
            </a:r>
            <a:r>
              <a:rPr lang="en-US" dirty="0">
                <a:solidFill>
                  <a:srgbClr val="F26334"/>
                </a:solidFill>
                <a:latin typeface="Times New Roman" panose="02020603050405020304" pitchFamily="18" charset="0"/>
                <a:cs typeface="Times New Roman" panose="02020603050405020304" pitchFamily="18" charset="0"/>
              </a:rPr>
              <a:t>UNECE</a:t>
            </a:r>
            <a:endParaRPr lang="fa-IR" dirty="0">
              <a:solidFill>
                <a:srgbClr val="F26334"/>
              </a:solidFill>
              <a:latin typeface="Times New Roman" panose="02020603050405020304" pitchFamily="18" charset="0"/>
              <a:cs typeface="Times New Roman" panose="02020603050405020304" pitchFamily="18" charset="0"/>
            </a:endParaRPr>
          </a:p>
          <a:p>
            <a:r>
              <a:rPr lang="fa-IR" dirty="0" smtClean="0">
                <a:solidFill>
                  <a:srgbClr val="F26334"/>
                </a:solidFill>
                <a:cs typeface="B Nazanin" panose="00000400000000000000" pitchFamily="2" charset="-78"/>
              </a:rPr>
              <a:t>توانایی </a:t>
            </a:r>
            <a:r>
              <a:rPr lang="fa-IR" dirty="0">
                <a:solidFill>
                  <a:srgbClr val="F26334"/>
                </a:solidFill>
                <a:cs typeface="B Nazanin" panose="00000400000000000000" pitchFamily="2" charset="-78"/>
              </a:rPr>
              <a:t>تناظر سازی </a:t>
            </a:r>
            <a:r>
              <a:rPr lang="fa-IR" dirty="0">
                <a:cs typeface="B Nazanin" panose="00000400000000000000" pitchFamily="2" charset="-78"/>
              </a:rPr>
              <a:t>با سیستم های طبقه بندی </a:t>
            </a:r>
            <a:r>
              <a:rPr lang="fa-IR" dirty="0" smtClean="0">
                <a:cs typeface="B Nazanin" panose="00000400000000000000" pitchFamily="2" charset="-78"/>
              </a:rPr>
              <a:t>موجود</a:t>
            </a:r>
            <a:endParaRPr lang="fa-IR" dirty="0" smtClean="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9</a:t>
            </a:fld>
            <a:endParaRPr lang="en-GB" noProof="0"/>
          </a:p>
        </p:txBody>
      </p:sp>
    </p:spTree>
    <p:extLst>
      <p:ext uri="{BB962C8B-B14F-4D97-AF65-F5344CB8AC3E}">
        <p14:creationId xmlns:p14="http://schemas.microsoft.com/office/powerpoint/2010/main" val="19726148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Title">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6334"/>
        </a:solidFill>
        <a:ln w="25400" cap="flat" cmpd="sng" algn="ctr">
          <a:no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a:ln>
              <a:noFill/>
            </a:ln>
            <a:solidFill>
              <a:sysClr val="window" lastClr="FFFFFF"/>
            </a:solidFill>
            <a:effectLst/>
            <a:uLnTx/>
            <a:uFillTx/>
            <a:latin typeface="Verdana"/>
            <a:ea typeface="+mn-ea"/>
            <a:cs typeface="+mn-cs"/>
          </a:defRPr>
        </a:defPPr>
      </a:lstStyle>
    </a:spDef>
    <a:lnDef>
      <a:spPr>
        <a:ln w="12700">
          <a:tailEnd type="none"/>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theme>
</file>

<file path=ppt/theme/theme10.xml><?xml version="1.0" encoding="utf-8"?>
<a:theme xmlns:a="http://schemas.openxmlformats.org/drawingml/2006/main" name="6_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theme>
</file>

<file path=ppt/theme/theme11.xml><?xml version="1.0" encoding="utf-8"?>
<a:theme xmlns:a="http://schemas.openxmlformats.org/drawingml/2006/main" name="7_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theme>
</file>

<file path=ppt/theme/theme12.xml><?xml version="1.0" encoding="utf-8"?>
<a:theme xmlns:a="http://schemas.openxmlformats.org/drawingml/2006/main" name="8_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theme>
</file>

<file path=ppt/theme/theme13.xml><?xml version="1.0" encoding="utf-8"?>
<a:theme xmlns:a="http://schemas.openxmlformats.org/drawingml/2006/main" name="9_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theme>
</file>

<file path=ppt/theme/theme14.xml><?xml version="1.0" encoding="utf-8"?>
<a:theme xmlns:a="http://schemas.openxmlformats.org/drawingml/2006/main" name="10_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theme>
</file>

<file path=ppt/theme/theme15.xml><?xml version="1.0" encoding="utf-8"?>
<a:theme xmlns:a="http://schemas.openxmlformats.org/drawingml/2006/main" name="11_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theme>
</file>

<file path=ppt/theme/theme16.xml><?xml version="1.0" encoding="utf-8"?>
<a:theme xmlns:a="http://schemas.openxmlformats.org/drawingml/2006/main" name="12_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theme>
</file>

<file path=ppt/theme/theme17.xml><?xml version="1.0" encoding="utf-8"?>
<a:theme xmlns:a="http://schemas.openxmlformats.org/drawingml/2006/main" name="13_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theme>
</file>

<file path=ppt/theme/theme3.xml><?xml version="1.0" encoding="utf-8"?>
<a:theme xmlns:a="http://schemas.openxmlformats.org/drawingml/2006/main" name="Divider">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6334"/>
        </a:solidFill>
        <a:ln w="25400" cap="flat" cmpd="sng" algn="ctr">
          <a:no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a:ln>
              <a:noFill/>
            </a:ln>
            <a:solidFill>
              <a:sysClr val="window" lastClr="FFFFFF"/>
            </a:solidFill>
            <a:effectLst/>
            <a:uLnTx/>
            <a:uFillTx/>
            <a:latin typeface="Verdana"/>
            <a:ea typeface="+mn-ea"/>
            <a:cs typeface="+mn-cs"/>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theme>
</file>

<file path=ppt/theme/theme4.xml><?xml version="1.0" encoding="utf-8"?>
<a:theme xmlns:a="http://schemas.openxmlformats.org/drawingml/2006/main" name="1_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theme>
</file>

<file path=ppt/theme/theme5.xml><?xml version="1.0" encoding="utf-8"?>
<a:theme xmlns:a="http://schemas.openxmlformats.org/drawingml/2006/main" name="2_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theme>
</file>

<file path=ppt/theme/theme6.xml><?xml version="1.0" encoding="utf-8"?>
<a:theme xmlns:a="http://schemas.openxmlformats.org/drawingml/2006/main" name="3_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theme>
</file>

<file path=ppt/theme/theme7.xml><?xml version="1.0" encoding="utf-8"?>
<a:theme xmlns:a="http://schemas.openxmlformats.org/drawingml/2006/main" name="4_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theme>
</file>

<file path=ppt/theme/theme8.xml><?xml version="1.0" encoding="utf-8"?>
<a:theme xmlns:a="http://schemas.openxmlformats.org/drawingml/2006/main" name="5_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theme>
</file>

<file path=ppt/theme/theme9.xml><?xml version="1.0" encoding="utf-8"?>
<a:theme xmlns:a="http://schemas.openxmlformats.org/drawingml/2006/main" name="1_Divider">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6334"/>
        </a:solidFill>
        <a:ln w="25400" cap="flat" cmpd="sng" algn="ctr">
          <a:no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a:ln>
              <a:noFill/>
            </a:ln>
            <a:solidFill>
              <a:sysClr val="window" lastClr="FFFFFF"/>
            </a:solidFill>
            <a:effectLst/>
            <a:uLnTx/>
            <a:uFillTx/>
            <a:latin typeface="Verdana"/>
            <a:ea typeface="+mn-ea"/>
            <a:cs typeface="+mn-cs"/>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theme>
</file>

<file path=docProps/app.xml><?xml version="1.0" encoding="utf-8"?>
<Properties xmlns="http://schemas.openxmlformats.org/officeDocument/2006/extended-properties" xmlns:vt="http://schemas.openxmlformats.org/officeDocument/2006/docPropsVTypes">
  <Template>GS1_Template_PPT_16-9_2015-02-04</Template>
  <TotalTime>4353</TotalTime>
  <Words>1260</Words>
  <Application>Microsoft Office PowerPoint</Application>
  <PresentationFormat>On-screen Show (16:9)</PresentationFormat>
  <Paragraphs>149</Paragraphs>
  <Slides>10</Slides>
  <Notes>8</Notes>
  <HiddenSlides>0</HiddenSlides>
  <MMClips>0</MMClips>
  <ScaleCrop>false</ScaleCrop>
  <HeadingPairs>
    <vt:vector size="6" baseType="variant">
      <vt:variant>
        <vt:lpstr>Fonts Used</vt:lpstr>
      </vt:variant>
      <vt:variant>
        <vt:i4>8</vt:i4>
      </vt:variant>
      <vt:variant>
        <vt:lpstr>Theme</vt:lpstr>
      </vt:variant>
      <vt:variant>
        <vt:i4>17</vt:i4>
      </vt:variant>
      <vt:variant>
        <vt:lpstr>Slide Titles</vt:lpstr>
      </vt:variant>
      <vt:variant>
        <vt:i4>10</vt:i4>
      </vt:variant>
    </vt:vector>
  </HeadingPairs>
  <TitlesOfParts>
    <vt:vector size="35" baseType="lpstr">
      <vt:lpstr>ＭＳ Ｐゴシック</vt:lpstr>
      <vt:lpstr>Arial</vt:lpstr>
      <vt:lpstr>B Nazanin</vt:lpstr>
      <vt:lpstr>B Roya</vt:lpstr>
      <vt:lpstr>Calibri</vt:lpstr>
      <vt:lpstr>Lucida Grande</vt:lpstr>
      <vt:lpstr>Times New Roman</vt:lpstr>
      <vt:lpstr>Verdana</vt:lpstr>
      <vt:lpstr>Title</vt:lpstr>
      <vt:lpstr>Content</vt:lpstr>
      <vt:lpstr>Divider</vt:lpstr>
      <vt:lpstr>1_Content</vt:lpstr>
      <vt:lpstr>2_Content</vt:lpstr>
      <vt:lpstr>3_Content</vt:lpstr>
      <vt:lpstr>4_Content</vt:lpstr>
      <vt:lpstr>5_Content</vt:lpstr>
      <vt:lpstr>1_Divider</vt:lpstr>
      <vt:lpstr>6_Content</vt:lpstr>
      <vt:lpstr>7_Content</vt:lpstr>
      <vt:lpstr>8_Content</vt:lpstr>
      <vt:lpstr>9_Content</vt:lpstr>
      <vt:lpstr>10_Content</vt:lpstr>
      <vt:lpstr>11_Content</vt:lpstr>
      <vt:lpstr>12_Content</vt:lpstr>
      <vt:lpstr>13_Content</vt:lpstr>
      <vt:lpstr>ساختار طبقه بندی GPC</vt:lpstr>
      <vt:lpstr>ضرورت استفاده از طبقه بندی و شناسایی کالا</vt:lpstr>
      <vt:lpstr>ساختارهای طبقه بندی، شناسایی و کدگذاری کالا </vt:lpstr>
      <vt:lpstr>ساختار طبقه بندی جهانی محصول (GPC)</vt:lpstr>
      <vt:lpstr>ساختار طبقه بندی جهانی محصول (GPC)</vt:lpstr>
      <vt:lpstr>مشخصه- ارزش</vt:lpstr>
      <vt:lpstr>GPC BROWSER</vt:lpstr>
      <vt:lpstr>GPC BROWSER</vt:lpstr>
      <vt:lpstr>مزایای GPC</vt:lpstr>
      <vt:lpstr>با تشکر از توجه شما</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GS1</dc:creator>
  <cp:lastModifiedBy>Zahra Dehghani</cp:lastModifiedBy>
  <cp:revision>330</cp:revision>
  <dcterms:created xsi:type="dcterms:W3CDTF">2015-02-03T16:52:14Z</dcterms:created>
  <dcterms:modified xsi:type="dcterms:W3CDTF">2019-07-30T12:19:38Z</dcterms:modified>
  <cp:category>Corporate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6</vt:i4>
  </property>
  <property fmtid="{D5CDD505-2E9C-101B-9397-08002B2CF9AE}" pid="3" name="Date completed">
    <vt:filetime>2015-05-13T04:00:00Z</vt:filetime>
  </property>
</Properties>
</file>